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1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程式</a:t>
            </a:r>
            <a:r>
              <a:rPr lang="zh-TW" altLang="en-US" sz="4000" dirty="0"/>
              <a:t>：</a:t>
            </a:r>
            <a:r>
              <a:rPr lang="zh-TW" altLang="en-US" sz="4000" dirty="0" smtClean="0"/>
              <a:t>走路動畫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46" y="1600200"/>
            <a:ext cx="6039707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694687" y="5084064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74" y="871887"/>
            <a:ext cx="474726" cy="49733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17" y="429029"/>
            <a:ext cx="640471" cy="13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3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選擇左右平移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904" y="1417638"/>
            <a:ext cx="4980191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316479" y="4852416"/>
            <a:ext cx="2889505" cy="14028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023360" y="5230367"/>
            <a:ext cx="292608" cy="1584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39" y="512064"/>
            <a:ext cx="860017" cy="13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85" y="2663062"/>
            <a:ext cx="1355026" cy="1654811"/>
          </a:xfrm>
          <a:prstGeom prst="rect">
            <a:avLst/>
          </a:prstGeom>
        </p:spPr>
      </p:pic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52" y="2089720"/>
            <a:ext cx="3089343" cy="3933128"/>
          </a:xfrm>
        </p:spPr>
      </p:pic>
    </p:spTree>
    <p:extLst>
      <p:ext uri="{BB962C8B-B14F-4D97-AF65-F5344CB8AC3E}">
        <p14:creationId xmlns:p14="http://schemas.microsoft.com/office/powerpoint/2010/main" val="404336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31</TotalTime>
  <Words>20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程式：走路動畫</vt:lpstr>
      <vt:lpstr>角色製作</vt:lpstr>
      <vt:lpstr>點擊</vt:lpstr>
      <vt:lpstr>選擇左右平移</vt:lpstr>
      <vt:lpstr>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7</cp:revision>
  <dcterms:created xsi:type="dcterms:W3CDTF">2015-08-18T01:48:26Z</dcterms:created>
  <dcterms:modified xsi:type="dcterms:W3CDTF">2015-08-22T14:13:53Z</dcterms:modified>
</cp:coreProperties>
</file>