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75" r:id="rId4"/>
    <p:sldId id="258" r:id="rId5"/>
    <p:sldId id="276" r:id="rId6"/>
    <p:sldId id="277" r:id="rId7"/>
    <p:sldId id="280" r:id="rId8"/>
    <p:sldId id="278" r:id="rId9"/>
    <p:sldId id="279" r:id="rId10"/>
    <p:sldId id="281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2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2B0FD-53CC-4CA5-8E04-F14E7993E1D2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78D36-F079-4B7B-B02F-84DDFA9B4C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156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31366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6F70-B2D9-437C-AC74-D211A23E3A97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7C73-65F0-4038-9CB2-BF747DB98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843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6F70-B2D9-437C-AC74-D211A23E3A97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7C73-65F0-4038-9CB2-BF747DB98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98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2015/8/22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627583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896F70-B2D9-437C-AC74-D211A23E3A97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F157C73-65F0-4038-9CB2-BF747DB98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8436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6F70-B2D9-437C-AC74-D211A23E3A97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7C73-65F0-4038-9CB2-BF747DB9881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405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6F70-B2D9-437C-AC74-D211A23E3A97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7C73-65F0-4038-9CB2-BF747DB9881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7337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896F70-B2D9-437C-AC74-D211A23E3A97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157C73-65F0-4038-9CB2-BF747DB9881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201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6F70-B2D9-437C-AC74-D211A23E3A97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7C73-65F0-4038-9CB2-BF747DB98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550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896F70-B2D9-437C-AC74-D211A23E3A97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157C73-65F0-4038-9CB2-BF747DB9881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355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896F70-B2D9-437C-AC74-D211A23E3A97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157C73-65F0-4038-9CB2-BF747DB9881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11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896F70-B2D9-437C-AC74-D211A23E3A97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157C73-65F0-4038-9CB2-BF747DB98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618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S</a:t>
            </a:r>
            <a:r>
              <a:rPr lang="en-US" altLang="zh-TW" sz="4000" cap="none" dirty="0"/>
              <a:t>cratch</a:t>
            </a:r>
            <a:r>
              <a:rPr lang="zh-TW" altLang="en-US" sz="4000" dirty="0" smtClean="0"/>
              <a:t>操作</a:t>
            </a:r>
            <a:r>
              <a:rPr lang="zh-TW" altLang="en-US" sz="4000" dirty="0"/>
              <a:t>環境（一） 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38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7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程式碼排列整齊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697" y="2109532"/>
            <a:ext cx="5834874" cy="342563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23" t="32138" r="29436" b="49590"/>
          <a:stretch/>
        </p:blipFill>
        <p:spPr>
          <a:xfrm rot="19525992">
            <a:off x="5642630" y="2442912"/>
            <a:ext cx="927279" cy="100455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313981" y="3621850"/>
            <a:ext cx="2086819" cy="41370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5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新增程式註解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838" y="2121408"/>
            <a:ext cx="5795680" cy="3612641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191000" y="4268026"/>
            <a:ext cx="2185416" cy="53562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376" y="633984"/>
            <a:ext cx="821142" cy="177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7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新增程式註解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048" y="1960372"/>
            <a:ext cx="4492930" cy="400151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410456" y="2926906"/>
            <a:ext cx="2185416" cy="2807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978" y="672992"/>
            <a:ext cx="1319035" cy="203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16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刪除程式碼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776" y="1884933"/>
            <a:ext cx="5829197" cy="421463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23" t="32138" r="29436" b="49590"/>
          <a:stretch/>
        </p:blipFill>
        <p:spPr>
          <a:xfrm rot="19525992">
            <a:off x="3399302" y="2357569"/>
            <a:ext cx="927279" cy="100455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230624" y="3231707"/>
            <a:ext cx="1913814" cy="42589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8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進入</a:t>
            </a:r>
            <a:r>
              <a:rPr lang="en-US" altLang="zh-TW" dirty="0" smtClean="0"/>
              <a:t>Scratch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109"/>
            <a:ext cx="7565136" cy="4033950"/>
          </a:xfrm>
        </p:spPr>
      </p:pic>
    </p:spTree>
    <p:extLst>
      <p:ext uri="{BB962C8B-B14F-4D97-AF65-F5344CB8AC3E}">
        <p14:creationId xmlns:p14="http://schemas.microsoft.com/office/powerpoint/2010/main" val="23976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基本工具列介紹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9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語言設定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154" y="1600200"/>
            <a:ext cx="5023692" cy="4873625"/>
          </a:xfrm>
        </p:spPr>
      </p:pic>
      <p:sp>
        <p:nvSpPr>
          <p:cNvPr id="5" name="矩形 4"/>
          <p:cNvSpPr/>
          <p:nvPr/>
        </p:nvSpPr>
        <p:spPr>
          <a:xfrm>
            <a:off x="2258955" y="1588008"/>
            <a:ext cx="301365" cy="2286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072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檔案選單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20" y="1616836"/>
            <a:ext cx="7292896" cy="457511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124843" y="1636520"/>
            <a:ext cx="459861" cy="28981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124842" y="1946020"/>
            <a:ext cx="1996054" cy="119951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2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編輯選單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93" y="1609725"/>
            <a:ext cx="7145637" cy="4388739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746635" y="1609725"/>
            <a:ext cx="545205" cy="31661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862459" y="1926336"/>
            <a:ext cx="1355973" cy="8778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34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角色編輯工具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944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角色編輯工具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609725"/>
            <a:ext cx="7531557" cy="4645533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996059" y="1609724"/>
            <a:ext cx="1355973" cy="26784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71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角色編輯工具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 </a:t>
            </a:r>
            <a:r>
              <a:rPr lang="en-US" altLang="zh-TW" dirty="0" smtClean="0"/>
              <a:t>       </a:t>
            </a:r>
            <a:r>
              <a:rPr lang="zh-TW" altLang="en-US" dirty="0" smtClean="0"/>
              <a:t>：放大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</a:t>
            </a:r>
            <a:r>
              <a:rPr lang="zh-TW" altLang="en-US" dirty="0" smtClean="0"/>
              <a:t>：縮小</a:t>
            </a:r>
            <a:endParaRPr lang="en-US" altLang="zh-TW" dirty="0" smtClean="0"/>
          </a:p>
          <a:p>
            <a:r>
              <a:rPr lang="en-US" altLang="zh-TW" dirty="0" smtClean="0"/>
              <a:t>        </a:t>
            </a:r>
            <a:r>
              <a:rPr lang="zh-TW" altLang="en-US" dirty="0" smtClean="0"/>
              <a:t>：刪除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</a:t>
            </a:r>
            <a:r>
              <a:rPr lang="zh-TW" altLang="en-US" dirty="0" smtClean="0"/>
              <a:t>：印章（複製角色）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2" y="2090737"/>
            <a:ext cx="297417" cy="32327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62" y="1650904"/>
            <a:ext cx="340896" cy="30156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62" y="2552287"/>
            <a:ext cx="305245" cy="318516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30" y="2990517"/>
            <a:ext cx="345461" cy="35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99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59</TotalTime>
  <Words>68</Words>
  <Application>Microsoft Office PowerPoint</Application>
  <PresentationFormat>如螢幕大小 (4:3)</PresentationFormat>
  <Paragraphs>31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新細明體</vt:lpstr>
      <vt:lpstr>Calibri</vt:lpstr>
      <vt:lpstr>Century Schoolbook</vt:lpstr>
      <vt:lpstr>Wingdings</vt:lpstr>
      <vt:lpstr>Wingdings 2</vt:lpstr>
      <vt:lpstr>佈景主題5</vt:lpstr>
      <vt:lpstr>Scratch操作環境（一） </vt:lpstr>
      <vt:lpstr>進入Scratch</vt:lpstr>
      <vt:lpstr>基本工具列介紹</vt:lpstr>
      <vt:lpstr>語言設定</vt:lpstr>
      <vt:lpstr>檔案選單</vt:lpstr>
      <vt:lpstr>編輯選單</vt:lpstr>
      <vt:lpstr>角色編輯工具</vt:lpstr>
      <vt:lpstr>角色編輯工具</vt:lpstr>
      <vt:lpstr>角色編輯工具</vt:lpstr>
      <vt:lpstr>程式碼</vt:lpstr>
      <vt:lpstr>程式碼排列整齊</vt:lpstr>
      <vt:lpstr>新增程式註解</vt:lpstr>
      <vt:lpstr>新增程式註解</vt:lpstr>
      <vt:lpstr>刪除程式碼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Scratch操作環境（一）</dc:title>
  <dc:creator>湘</dc:creator>
  <cp:lastModifiedBy>Justina</cp:lastModifiedBy>
  <cp:revision>10</cp:revision>
  <dcterms:created xsi:type="dcterms:W3CDTF">2015-08-17T07:43:59Z</dcterms:created>
  <dcterms:modified xsi:type="dcterms:W3CDTF">2015-08-22T14:09:33Z</dcterms:modified>
</cp:coreProperties>
</file>