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9" r:id="rId9"/>
    <p:sldId id="268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2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2A3F7-5948-4235-B966-EB28AC784791}" type="datetimeFigureOut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7DCBA-AEBA-4562-A6D4-05188E4CEC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959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0" y="0"/>
            <a:ext cx="492443" cy="58772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51665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94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034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12868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A77D-AD5D-41E1-90D0-74126C36A608}" type="datetime1">
              <a:rPr lang="zh-TW" altLang="en-US" smtClean="0"/>
              <a:pPr/>
              <a:t>2015/8/22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2603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A6830D5-44C8-48FE-B5FA-B0289EC6601D}" type="datetimeFigureOut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E6B0270-D050-4921-8B36-1E1FE7386D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6528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043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800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6830D5-44C8-48FE-B5FA-B0289EC6601D}" type="datetimeFigureOut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6B0270-D050-4921-8B36-1E1FE7386DE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33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519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6830D5-44C8-48FE-B5FA-B0289EC6601D}" type="datetimeFigureOut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E6B0270-D050-4921-8B36-1E1FE7386DE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3705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6830D5-44C8-48FE-B5FA-B0289EC6601D}" type="datetimeFigureOut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6B0270-D050-4921-8B36-1E1FE7386DE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425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6830D5-44C8-48FE-B5FA-B0289EC6601D}" type="datetimeFigureOut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E6B0270-D050-4921-8B36-1E1FE7386D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690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4000" dirty="0"/>
              <a:t>S</a:t>
            </a:r>
            <a:r>
              <a:rPr lang="en-US" altLang="zh-TW" sz="4000" cap="none" dirty="0"/>
              <a:t>cratch</a:t>
            </a:r>
            <a:r>
              <a:rPr lang="zh-TW" altLang="en-US" sz="4000" dirty="0" smtClean="0"/>
              <a:t>官網及</a:t>
            </a:r>
            <a:r>
              <a:rPr lang="zh-TW" altLang="en-US" sz="4000" dirty="0"/>
              <a:t>創立帳號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9894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/>
              <a:t>填寫使用者名稱並設定</a:t>
            </a:r>
            <a:r>
              <a:rPr lang="zh-TW" altLang="zh-TW" dirty="0" smtClean="0"/>
              <a:t>密碼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294" y="1962086"/>
            <a:ext cx="5742118" cy="4293172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598964" y="5817500"/>
            <a:ext cx="630892" cy="35430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424" y="846138"/>
            <a:ext cx="1176581" cy="18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98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/>
              <a:t>填寫出生年月日、性別、</a:t>
            </a:r>
            <a:r>
              <a:rPr lang="zh-TW" altLang="zh-TW" dirty="0" smtClean="0"/>
              <a:t>國家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803" y="1848928"/>
            <a:ext cx="5867726" cy="440633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574580" y="5770626"/>
            <a:ext cx="740565" cy="35430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926" y="753415"/>
            <a:ext cx="1030090" cy="175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99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填寫</a:t>
            </a:r>
            <a:r>
              <a:rPr lang="zh-TW" altLang="zh-TW" dirty="0" smtClean="0"/>
              <a:t>電子郵件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29" y="1658112"/>
            <a:ext cx="6156480" cy="4597146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6477044" y="5768732"/>
            <a:ext cx="740565" cy="35430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16" y="419319"/>
            <a:ext cx="1996638" cy="199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70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完成註冊，可以開始使用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15" y="1756156"/>
            <a:ext cx="5941640" cy="440080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123476" y="5734050"/>
            <a:ext cx="996652" cy="31318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989" y="530690"/>
            <a:ext cx="2142942" cy="214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48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cap="none" dirty="0" smtClean="0"/>
              <a:t>Scratch</a:t>
            </a:r>
            <a:r>
              <a:rPr lang="zh-TW" altLang="en-US" dirty="0" smtClean="0"/>
              <a:t>官網介紹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9695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網址：</a:t>
            </a:r>
            <a:r>
              <a:rPr lang="en-US" altLang="zh-TW" cap="none" dirty="0" smtClean="0"/>
              <a:t>http://scratch.mit.edu</a:t>
            </a:r>
            <a:endParaRPr lang="zh-TW" altLang="en-US" cap="none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2013"/>
            <a:ext cx="7467600" cy="394999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2365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瀏覽：瀏覽世界</a:t>
            </a:r>
            <a:r>
              <a:rPr lang="zh-TW" altLang="en-US" dirty="0" smtClean="0"/>
              <a:t>各地小朋友的</a:t>
            </a:r>
            <a:r>
              <a:rPr lang="zh-TW" altLang="en-US" dirty="0"/>
              <a:t>作品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6348"/>
            <a:ext cx="7467600" cy="3961328"/>
          </a:xfrm>
        </p:spPr>
      </p:pic>
      <p:sp>
        <p:nvSpPr>
          <p:cNvPr id="5" name="矩形 4"/>
          <p:cNvSpPr/>
          <p:nvPr/>
        </p:nvSpPr>
        <p:spPr>
          <a:xfrm>
            <a:off x="2347046" y="2572512"/>
            <a:ext cx="347386" cy="2072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723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討論：討論</a:t>
            </a:r>
            <a:r>
              <a:rPr lang="zh-TW" altLang="en-US" dirty="0" smtClean="0"/>
              <a:t>有關</a:t>
            </a:r>
            <a:r>
              <a:rPr lang="en-US" altLang="zh-TW" sz="3200" dirty="0"/>
              <a:t>S</a:t>
            </a:r>
            <a:r>
              <a:rPr lang="en-US" altLang="zh-TW" sz="3200" cap="none" dirty="0"/>
              <a:t>cratch</a:t>
            </a:r>
            <a:r>
              <a:rPr lang="zh-TW" altLang="en-US" dirty="0" smtClean="0"/>
              <a:t>的問題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11515" r="13682" b="6275"/>
          <a:stretch/>
        </p:blipFill>
        <p:spPr>
          <a:xfrm>
            <a:off x="733388" y="1661478"/>
            <a:ext cx="6915224" cy="4320000"/>
          </a:xfrm>
        </p:spPr>
      </p:pic>
      <p:sp>
        <p:nvSpPr>
          <p:cNvPr id="5" name="矩形 4"/>
          <p:cNvSpPr/>
          <p:nvPr/>
        </p:nvSpPr>
        <p:spPr>
          <a:xfrm>
            <a:off x="2408350" y="1601823"/>
            <a:ext cx="412124" cy="34676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745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關於：</a:t>
            </a:r>
            <a:r>
              <a:rPr lang="en-US" altLang="zh-TW" sz="3200" dirty="0" smtClean="0"/>
              <a:t>S</a:t>
            </a:r>
            <a:r>
              <a:rPr lang="en-US" altLang="zh-TW" sz="3200" cap="none" dirty="0" smtClean="0"/>
              <a:t>cratch</a:t>
            </a:r>
            <a:r>
              <a:rPr lang="zh-TW" altLang="en-US" sz="3200" cap="none" dirty="0" smtClean="0"/>
              <a:t>的介紹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4" t="10902" r="11095" b="5662"/>
          <a:stretch/>
        </p:blipFill>
        <p:spPr>
          <a:xfrm>
            <a:off x="673060" y="1649286"/>
            <a:ext cx="7035880" cy="4320000"/>
          </a:xfrm>
        </p:spPr>
      </p:pic>
      <p:sp>
        <p:nvSpPr>
          <p:cNvPr id="5" name="矩形 4"/>
          <p:cNvSpPr/>
          <p:nvPr/>
        </p:nvSpPr>
        <p:spPr>
          <a:xfrm>
            <a:off x="2717443" y="1649286"/>
            <a:ext cx="412124" cy="34676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0943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300" dirty="0" smtClean="0"/>
              <a:t>文件：</a:t>
            </a:r>
            <a:r>
              <a:rPr lang="en-US" altLang="zh-TW" sz="3300" dirty="0" smtClean="0"/>
              <a:t>S</a:t>
            </a:r>
            <a:r>
              <a:rPr lang="en-US" altLang="zh-TW" sz="3300" cap="none" dirty="0" smtClean="0"/>
              <a:t>cratch</a:t>
            </a:r>
            <a:r>
              <a:rPr lang="zh-TW" altLang="en-US" dirty="0" smtClean="0"/>
              <a:t>相關文件及</a:t>
            </a:r>
            <a:r>
              <a:rPr lang="zh-TW" altLang="en-US" dirty="0" smtClean="0"/>
              <a:t>資源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2" t="10902" r="12992" b="5662"/>
          <a:stretch/>
        </p:blipFill>
        <p:spPr>
          <a:xfrm>
            <a:off x="720707" y="1661478"/>
            <a:ext cx="6940586" cy="4320000"/>
          </a:xfrm>
        </p:spPr>
      </p:pic>
      <p:sp>
        <p:nvSpPr>
          <p:cNvPr id="5" name="矩形 4"/>
          <p:cNvSpPr/>
          <p:nvPr/>
        </p:nvSpPr>
        <p:spPr>
          <a:xfrm>
            <a:off x="3258356" y="1616884"/>
            <a:ext cx="412124" cy="34676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1628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創立帳號</a:t>
            </a: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2348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圖十Scratch平台介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" y="1417638"/>
            <a:ext cx="7260336" cy="520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按下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210" y="326247"/>
            <a:ext cx="1089636" cy="2352982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pic>
        <p:nvPicPr>
          <p:cNvPr id="1030" name="Picture 6" descr="小圖加入Scra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751" y="983288"/>
            <a:ext cx="10414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6708692" y="2179649"/>
            <a:ext cx="850348" cy="35430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3796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5">
  <a:themeElements>
    <a:clrScheme name="灰階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5" id="{DA8167F6-1BD7-4D66-80DE-B3F0B0394872}" vid="{F98773BD-E4B7-419C-81A6-CFB62CF2B2F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佈景主題5</Template>
  <TotalTime>44</TotalTime>
  <Words>79</Words>
  <Application>Microsoft Office PowerPoint</Application>
  <PresentationFormat>如螢幕大小 (4:3)</PresentationFormat>
  <Paragraphs>25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新細明體</vt:lpstr>
      <vt:lpstr>Calibri</vt:lpstr>
      <vt:lpstr>Century Schoolbook</vt:lpstr>
      <vt:lpstr>Wingdings</vt:lpstr>
      <vt:lpstr>Wingdings 2</vt:lpstr>
      <vt:lpstr>佈景主題5</vt:lpstr>
      <vt:lpstr>Scratch官網及創立帳號</vt:lpstr>
      <vt:lpstr>Scratch官網介紹</vt:lpstr>
      <vt:lpstr>網址：http://scratch.mit.edu</vt:lpstr>
      <vt:lpstr>瀏覽：瀏覽世界各地小朋友的作品</vt:lpstr>
      <vt:lpstr>討論：討論有關Scratch的問題</vt:lpstr>
      <vt:lpstr>關於：Scratch的介紹</vt:lpstr>
      <vt:lpstr>文件：Scratch相關文件及資源</vt:lpstr>
      <vt:lpstr>創立帳號</vt:lpstr>
      <vt:lpstr>按下</vt:lpstr>
      <vt:lpstr>填寫使用者名稱並設定密碼</vt:lpstr>
      <vt:lpstr>填寫出生年月日、性別、國家</vt:lpstr>
      <vt:lpstr>填寫電子郵件</vt:lpstr>
      <vt:lpstr>完成註冊，可以開始使用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Scratch官綱及創立帳號</dc:title>
  <dc:creator>湘</dc:creator>
  <cp:lastModifiedBy>Justina</cp:lastModifiedBy>
  <cp:revision>6</cp:revision>
  <dcterms:created xsi:type="dcterms:W3CDTF">2015-08-17T07:19:13Z</dcterms:created>
  <dcterms:modified xsi:type="dcterms:W3CDTF">2015-08-22T13:41:57Z</dcterms:modified>
</cp:coreProperties>
</file>