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86A85-59F0-42B1-94D9-5D4778F87AD5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E349E-CD18-4125-9A48-26BA5BD21F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568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0" y="0"/>
            <a:ext cx="492443" cy="587727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63031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309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59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128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DA77D-AD5D-41E1-90D0-74126C36A608}" type="datetime1">
              <a:rPr lang="zh-TW" altLang="en-US" smtClean="0"/>
              <a:pPr/>
              <a:t>2015/8/22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2887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5688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348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4081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9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79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636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775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12B5E4-9BE8-4D5E-990F-B47FDF40632F}" type="datetimeFigureOut">
              <a:rPr lang="zh-TW" altLang="en-US" smtClean="0"/>
              <a:t>2015/8/22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B7100B-6A81-4E78-9C51-99A6F6903A7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32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S</a:t>
            </a:r>
            <a:r>
              <a:rPr lang="en-US" altLang="zh-TW" sz="4000" cap="none" dirty="0"/>
              <a:t>cratch</a:t>
            </a:r>
            <a:r>
              <a:rPr lang="zh-TW" altLang="en-US" sz="4000" dirty="0" smtClean="0"/>
              <a:t>程式語言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44" y="3925824"/>
            <a:ext cx="1693511" cy="183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9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5914" y="240119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Scratch</a:t>
            </a:r>
            <a:r>
              <a:rPr lang="zh-TW" altLang="en-US" dirty="0" smtClean="0"/>
              <a:t>程式語言由麻省理工學院，針對</a:t>
            </a:r>
            <a:r>
              <a:rPr lang="en-US" altLang="zh-TW" dirty="0" smtClean="0"/>
              <a:t>8-16</a:t>
            </a:r>
            <a:r>
              <a:rPr lang="zh-TW" altLang="en-US" dirty="0" smtClean="0"/>
              <a:t>歲青少年所開發的。</a:t>
            </a:r>
            <a:endParaRPr lang="zh-TW" altLang="en-US" dirty="0"/>
          </a:p>
        </p:txBody>
      </p:sp>
      <p:pic>
        <p:nvPicPr>
          <p:cNvPr id="4" name="圖片 3" descr="Chidr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8992" y="4006725"/>
            <a:ext cx="3023616" cy="2066647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4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6874" y="1913510"/>
            <a:ext cx="7886700" cy="1325563"/>
          </a:xfrm>
        </p:spPr>
        <p:txBody>
          <a:bodyPr/>
          <a:lstStyle/>
          <a:p>
            <a:r>
              <a:rPr lang="zh-TW" altLang="en-US" dirty="0" smtClean="0"/>
              <a:t>積木建造式的程式設計模式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818" y="3558540"/>
            <a:ext cx="2051749" cy="6233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16" y="3870198"/>
            <a:ext cx="1841871" cy="178689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66" y="729995"/>
            <a:ext cx="2736149" cy="86404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76" y="4998721"/>
            <a:ext cx="4293104" cy="53663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237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5914" y="2230502"/>
            <a:ext cx="78867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使用豐富的多媒體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39" y="4503514"/>
            <a:ext cx="1430721" cy="103727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326" y="799452"/>
            <a:ext cx="889826" cy="96720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310" y="539496"/>
            <a:ext cx="1714500" cy="12192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923" y="3383851"/>
            <a:ext cx="885825" cy="16383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896" y="4054412"/>
            <a:ext cx="2810256" cy="2107692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289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很容易與世界上其他人分享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34" y="1417638"/>
            <a:ext cx="6875666" cy="4098541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1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與外部感應器使用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47" y="1978152"/>
            <a:ext cx="4355592" cy="326669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59239" y="2078355"/>
            <a:ext cx="4088384" cy="306628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48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多國語言介面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1" y="1417638"/>
            <a:ext cx="6452315" cy="437921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38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">
  <a:themeElements>
    <a:clrScheme name="灰階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5" id="{DA8167F6-1BD7-4D66-80DE-B3F0B0394872}" vid="{F98773BD-E4B7-419C-81A6-CFB62CF2B2F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</Template>
  <TotalTime>33</TotalTime>
  <Words>52</Words>
  <Application>Microsoft Office PowerPoint</Application>
  <PresentationFormat>如螢幕大小 (4:3)</PresentationFormat>
  <Paragraphs>13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佈景主題5</vt:lpstr>
      <vt:lpstr>Scratch程式語言</vt:lpstr>
      <vt:lpstr>Scratch程式語言由麻省理工學院，針對8-16歲青少年所開發的。</vt:lpstr>
      <vt:lpstr>積木建造式的程式設計模式</vt:lpstr>
      <vt:lpstr>使用豐富的多媒體</vt:lpstr>
      <vt:lpstr>很容易與世界上其他人分享</vt:lpstr>
      <vt:lpstr>與外部感應器使用</vt:lpstr>
      <vt:lpstr>多國語言介面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Scratch程式語言</dc:title>
  <dc:creator>Justina</dc:creator>
  <cp:lastModifiedBy>Justina</cp:lastModifiedBy>
  <cp:revision>10</cp:revision>
  <dcterms:created xsi:type="dcterms:W3CDTF">2015-07-29T07:19:41Z</dcterms:created>
  <dcterms:modified xsi:type="dcterms:W3CDTF">2015-08-22T13:05:04Z</dcterms:modified>
</cp:coreProperties>
</file>