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58927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73A4-9A1D-40B7-8D7E-AB68E91C200B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6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CE3F-E79D-4819-9970-A3C5BDE8A5C4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4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7E5-6F5D-4A02-B274-4FB56F221247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8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FB2A-4EFE-42E2-9E6A-EDCF83381FAF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55B8E7-F996-4DB4-9810-89026C0C35A4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80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A5E8-854C-4A3B-91B0-7B46B234611B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96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7EA-1C43-4E48-8C49-9DA729F884DD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71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C234FC-9CB7-4457-AF00-76DF378A7437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6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1C8A-5A79-460D-AAB1-2CF7556B89C0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9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6F32CA-ECA1-416B-870C-E50231BE23A0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67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534721-F2CB-4370-B97D-D196EB11761B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9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5DE28F-1E59-428A-80F3-A6ED8A29B58D}" type="datetime1">
              <a:rPr lang="zh-TW" altLang="en-US" smtClean="0"/>
              <a:t>2016/2/6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6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分享簡報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796136" y="4941168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71" y="39418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0" y="1535576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87467"/>
            <a:ext cx="1322449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68640" y="3487446"/>
            <a:ext cx="2103760" cy="20297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8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開啟簡報，點選「檔案」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600" y="2182731"/>
            <a:ext cx="288032" cy="2381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676114" cy="14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 smtClean="0"/>
              <a:t>發佈到網</a:t>
            </a:r>
            <a:r>
              <a:rPr lang="zh-TW" altLang="en-US" dirty="0"/>
              <a:t>路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600" y="4365104"/>
            <a:ext cx="165618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5331"/>
            <a:ext cx="886570" cy="13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複製連結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71800" y="3789040"/>
            <a:ext cx="324036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87562"/>
            <a:ext cx="687307" cy="11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開新網頁，將網址貼上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26864" y="1628800"/>
            <a:ext cx="60094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649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1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goo.gl URL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740351" y="1628800"/>
            <a:ext cx="28803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46" y="164683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732240" y="2492896"/>
            <a:ext cx="119256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11" y="19028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/>
              <a:t>QR</a:t>
            </a:r>
            <a:r>
              <a:rPr lang="zh-TW" altLang="en-US" dirty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上點選滑鼠右鍵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8" name="矩形 7"/>
          <p:cNvSpPr/>
          <p:nvPr/>
        </p:nvSpPr>
        <p:spPr>
          <a:xfrm>
            <a:off x="6948264" y="2492896"/>
            <a:ext cx="864096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94" y="250722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4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點選「另存影像為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5364088" y="2924944"/>
            <a:ext cx="187220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70" y="20609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6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115</TotalTime>
  <Words>72</Words>
  <Application>Microsoft Office PowerPoint</Application>
  <PresentationFormat>如螢幕大小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佈景主題42</vt:lpstr>
      <vt:lpstr>以QR Code分享簡報</vt:lpstr>
      <vt:lpstr>開啟簡報，點選「檔案」</vt:lpstr>
      <vt:lpstr>點選「發佈到網路」</vt:lpstr>
      <vt:lpstr>複製連結</vt:lpstr>
      <vt:lpstr>開新網頁，將網址貼上</vt:lpstr>
      <vt:lpstr>點選「goo.gl URL」圖示</vt:lpstr>
      <vt:lpstr>點選「QR Code」</vt:lpstr>
      <vt:lpstr>在QR Code上點選滑鼠右鍵</vt:lpstr>
      <vt:lpstr>點選「另存影像為…」</vt:lpstr>
      <vt:lpstr>點選「儲存」</vt:lpstr>
      <vt:lpstr>下載完成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21</cp:revision>
  <dcterms:created xsi:type="dcterms:W3CDTF">2015-04-06T07:01:24Z</dcterms:created>
  <dcterms:modified xsi:type="dcterms:W3CDTF">2016-02-06T03:27:28Z</dcterms:modified>
</cp:coreProperties>
</file>