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5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168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589278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73A4-9A1D-40B7-8D7E-AB68E91C200B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963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CE3F-E79D-4819-9970-A3C5BDE8A5C4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48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7E5-6F5D-4A02-B274-4FB56F221247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8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FB2A-4EFE-42E2-9E6A-EDCF83381FAF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pic>
        <p:nvPicPr>
          <p:cNvPr id="9" name="圖片 8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55B8E7-F996-4DB4-9810-89026C0C35A4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807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A5E8-854C-4A3B-91B0-7B46B234611B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96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57EA-1C43-4E48-8C49-9DA729F884DD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3715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C234FC-9CB7-4457-AF00-76DF378A7437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67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1C8A-5A79-460D-AAB1-2CF7556B89C0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96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6F32CA-ECA1-416B-870C-E50231BE23A0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675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534721-F2CB-4370-B97D-D196EB11761B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97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5DE28F-1E59-428A-80F3-A6ED8A29B58D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263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安裝</a:t>
            </a:r>
            <a:r>
              <a:rPr lang="en-US" altLang="zh-TW" dirty="0" smtClean="0"/>
              <a:t>QR Code</a:t>
            </a:r>
            <a:r>
              <a:rPr lang="zh-TW" altLang="en-US" dirty="0" smtClean="0"/>
              <a:t>產生器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8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開啟「線上應用程式商店」，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搜尋「</a:t>
            </a:r>
            <a:r>
              <a:rPr lang="en-US" altLang="zh-TW" dirty="0" smtClean="0"/>
              <a:t>goo.gl URL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0" y="1535576"/>
            <a:ext cx="7467600" cy="4198474"/>
          </a:xfrm>
        </p:spPr>
      </p:pic>
      <p:sp>
        <p:nvSpPr>
          <p:cNvPr id="9" name="矩形 8"/>
          <p:cNvSpPr/>
          <p:nvPr/>
        </p:nvSpPr>
        <p:spPr>
          <a:xfrm>
            <a:off x="1115616" y="2276872"/>
            <a:ext cx="1224136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4" y="1417638"/>
            <a:ext cx="500134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zh-TW" altLang="en-US" dirty="0"/>
              <a:t>加</a:t>
            </a:r>
            <a:r>
              <a:rPr lang="zh-TW" altLang="en-US" dirty="0" smtClean="0"/>
              <a:t>到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700664" y="4869160"/>
            <a:ext cx="895672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10" y="3613422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點選「新增擴充功能」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4191642" y="2636912"/>
            <a:ext cx="74039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44" y="1772936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安裝完成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7740352" y="1628800"/>
            <a:ext cx="28803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752" y="153704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2" id="{3FD0247B-2CB6-4FAC-B5E9-4D56402A87AC}" vid="{477D7DC1-C477-4D81-B65B-7D73C85E703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佈景主題42</Template>
  <TotalTime>84</TotalTime>
  <Words>31</Words>
  <Application>Microsoft Office PowerPoint</Application>
  <PresentationFormat>如螢幕大小 (4:3)</PresentationFormat>
  <Paragraphs>10</Paragraphs>
  <Slides>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新細明體</vt:lpstr>
      <vt:lpstr>Calibri</vt:lpstr>
      <vt:lpstr>Century Schoolbook</vt:lpstr>
      <vt:lpstr>Wingdings</vt:lpstr>
      <vt:lpstr>Wingdings 2</vt:lpstr>
      <vt:lpstr>佈景主題42</vt:lpstr>
      <vt:lpstr>安裝QR Code產生器</vt:lpstr>
      <vt:lpstr>開啟「線上應用程式商店」， 搜尋「goo.gl URL」</vt:lpstr>
      <vt:lpstr>點選「加到CHROME」</vt:lpstr>
      <vt:lpstr>點選「新增擴充功能」</vt:lpstr>
      <vt:lpstr>安裝完成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18</cp:revision>
  <dcterms:created xsi:type="dcterms:W3CDTF">2015-04-06T07:01:24Z</dcterms:created>
  <dcterms:modified xsi:type="dcterms:W3CDTF">2016-02-04T08:52:43Z</dcterms:modified>
</cp:coreProperties>
</file>