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231986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AB99-0B80-4E24-A735-0E616F740633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95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B1F7-19BE-44DB-9DBD-6A40787AB2F3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60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845F-2BDB-4548-B60B-FDB0B6FC2F87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81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BBCC-E4AD-4D67-A443-A39A9A004085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1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E298FF8-7125-4D62-B9CF-C331C4542E65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777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7509-4C6B-445A-964A-2A36AEC63DC8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674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CD9-2D1D-4F5D-BF3D-ED2B039A67E0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2171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832CFE-9934-4BFD-BC97-23059A519711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07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696F-CECB-4E41-9E71-D78744F48FCA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36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34C17B-B1BD-4DD8-BC72-C6A461512AB8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99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6A4196-95E1-4B53-BD1F-51F450C30FBD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79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4DB7D0-77BA-47D2-BFD4-33E0D7403EF8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2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分享簡報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分享連結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19CC42E9-3961-4B56-B0C7-43DCB26F7FA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4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點選「共用」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7380312" y="2060848"/>
            <a:ext cx="54448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40" y="1417638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點選「開啟連結共用設定」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4860032" y="3140968"/>
            <a:ext cx="936104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22" y="2352106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複製連結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41453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987824" y="3717032"/>
            <a:ext cx="280831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29" y="2575125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以電子郵件寄送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點選檔案選單下的「以電子郵件附件傳送」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899592" y="2132856"/>
            <a:ext cx="28803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99592" y="4509120"/>
            <a:ext cx="151216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61" y="1942348"/>
            <a:ext cx="500134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55" y="4095258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填入收件者、主旨、郵件內容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699792" y="2492896"/>
            <a:ext cx="3384376" cy="23762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72816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點選「傳送」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2699792" y="4797152"/>
            <a:ext cx="57606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6467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發佈到網路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19CC42E9-3961-4B56-B0C7-43DCB26F7FA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7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點選檔案選單下的</a:t>
            </a:r>
            <a:r>
              <a:rPr lang="zh-TW" altLang="en-US" dirty="0" smtClean="0"/>
              <a:t>「發</a:t>
            </a:r>
            <a:r>
              <a:rPr lang="zh-TW" altLang="en-US" dirty="0"/>
              <a:t>佈</a:t>
            </a:r>
            <a:r>
              <a:rPr lang="zh-TW" altLang="en-US" dirty="0" smtClean="0"/>
              <a:t>到網</a:t>
            </a:r>
            <a:r>
              <a:rPr lang="zh-TW" altLang="en-US" dirty="0"/>
              <a:t>路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9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899592" y="2132856"/>
            <a:ext cx="28803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99592" y="4221088"/>
            <a:ext cx="158417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13" y="1498831"/>
            <a:ext cx="500134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80" y="3634813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調整設定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915816" y="3526800"/>
            <a:ext cx="1584176" cy="6942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10" y="2697948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點選「發佈」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987824" y="4221088"/>
            <a:ext cx="43204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24" y="304878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72</TotalTime>
  <Words>76</Words>
  <Application>Microsoft Office PowerPoint</Application>
  <PresentationFormat>如螢幕大小 (4:3)</PresentationFormat>
  <Paragraphs>26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Calibri</vt:lpstr>
      <vt:lpstr>Century Schoolbook</vt:lpstr>
      <vt:lpstr>Wingdings</vt:lpstr>
      <vt:lpstr>Wingdings 2</vt:lpstr>
      <vt:lpstr>佈景主題42</vt:lpstr>
      <vt:lpstr>分享簡報</vt:lpstr>
      <vt:lpstr>以電子郵件寄送</vt:lpstr>
      <vt:lpstr>點選檔案選單下的「以電子郵件附件傳送」</vt:lpstr>
      <vt:lpstr>填入收件者、主旨、郵件內容</vt:lpstr>
      <vt:lpstr>點選「傳送」</vt:lpstr>
      <vt:lpstr>發佈到網路</vt:lpstr>
      <vt:lpstr>點選檔案選單下的「發佈到網路」</vt:lpstr>
      <vt:lpstr>調整設定</vt:lpstr>
      <vt:lpstr>點選「發佈」</vt:lpstr>
      <vt:lpstr>分享連結</vt:lpstr>
      <vt:lpstr>點選「共用」</vt:lpstr>
      <vt:lpstr>點選「開啟連結共用設定」</vt:lpstr>
      <vt:lpstr>複製連結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16</cp:revision>
  <dcterms:created xsi:type="dcterms:W3CDTF">2015-04-06T07:01:24Z</dcterms:created>
  <dcterms:modified xsi:type="dcterms:W3CDTF">2016-02-03T06:34:54Z</dcterms:modified>
</cp:coreProperties>
</file>