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4046561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31F0-F8B8-4C5A-BC50-F004D38A6C2D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66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F678-7033-4F60-AE66-AF0AA0017A43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93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BF7-B69B-45F2-A7B0-2F95B4E78B94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25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BE6-DDE1-4ECE-8F63-C15B617FA789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D1C524-6186-4307-A370-3A2C569694E2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70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FCE-266C-4D67-9DBE-EDEA97E35F54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20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9E7D-A122-45F7-A9DD-CA832A5658EE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7372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1E673E-0257-42BF-84A2-5E2EFD566869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39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4CBF-F978-4E43-94FB-F530634C87F0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7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248E76-5439-40A7-9E40-EFE74C0D7EF9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60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44871C-3917-41EE-B14B-359E047483D6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33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5CC3B7-6A49-4313-B10A-476FE4D39528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52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插入影</a:t>
            </a:r>
            <a:r>
              <a:rPr lang="zh-TW" altLang="en-US" dirty="0"/>
              <a:t>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點選「插入」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313434" y="2096792"/>
            <a:ext cx="36004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0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選擇「影片」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333773" y="2749875"/>
            <a:ext cx="789955" cy="1749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9875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5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搜尋影片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794262" y="2937106"/>
            <a:ext cx="1777737" cy="27587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68392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或輸入網址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843808" y="2708920"/>
            <a:ext cx="36004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01575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4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點選影片後，點選「選取」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1080000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72" y="4482625"/>
            <a:ext cx="1080000" cy="10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80272" y="3374630"/>
            <a:ext cx="3819920" cy="6304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480272" y="4637577"/>
            <a:ext cx="36004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90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完成插入影片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3419872" y="2698708"/>
            <a:ext cx="2664296" cy="20984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569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8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101</TotalTime>
  <Words>33</Words>
  <Application>Microsoft Office PowerPoint</Application>
  <PresentationFormat>如螢幕大小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佈景主題42</vt:lpstr>
      <vt:lpstr>插入影片</vt:lpstr>
      <vt:lpstr>點選「插入」</vt:lpstr>
      <vt:lpstr>選擇「影片」</vt:lpstr>
      <vt:lpstr>搜尋影片</vt:lpstr>
      <vt:lpstr>或輸入網址</vt:lpstr>
      <vt:lpstr>點選影片後，點選「選取」</vt:lpstr>
      <vt:lpstr>完成插入影片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16</cp:revision>
  <dcterms:created xsi:type="dcterms:W3CDTF">2015-04-06T07:01:24Z</dcterms:created>
  <dcterms:modified xsi:type="dcterms:W3CDTF">2016-02-02T08:53:38Z</dcterms:modified>
</cp:coreProperties>
</file>