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36072960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C0D4-A316-4D54-A353-B5A1E132547A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848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33BA-6F15-4BF8-9913-01CED00CF100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1368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05ED-955F-4020-94F4-BFAB60FB6B3D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3890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9D02-325D-483D-A021-085AA853138F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文字版面配置區 1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pic>
        <p:nvPicPr>
          <p:cNvPr id="9" name="圖片 8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39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6440E3F-0954-4FAC-919D-27ACF8BB44F8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9899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54F9-A41E-4AFF-AA4C-303F26E6B7A0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834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EDE6-F3B9-498F-B594-DE4CD76161A1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14922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9F0416-8A3D-40C9-8534-5D52AAA1DD96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208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E142-A021-44FC-8182-09F732068FA6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6495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015383-10FF-4FB4-99A0-90404F0B8880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53429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5B3EFE-FFA5-482F-BADD-98D8B1993D37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90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A1A96E-2532-4033-BACC-6BAE5E28509A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047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製作超連</a:t>
            </a:r>
            <a:r>
              <a:rPr lang="zh-TW" altLang="en-US" dirty="0"/>
              <a:t>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選取要插入連結的文字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73" y="1535575"/>
            <a:ext cx="7467600" cy="4198475"/>
          </a:xfrm>
        </p:spPr>
      </p:pic>
      <p:sp>
        <p:nvSpPr>
          <p:cNvPr id="7" name="矩形 6"/>
          <p:cNvSpPr/>
          <p:nvPr/>
        </p:nvSpPr>
        <p:spPr>
          <a:xfrm>
            <a:off x="3275856" y="3501008"/>
            <a:ext cx="576064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781048"/>
            <a:ext cx="500134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點選「插入連結」圖示後，輸入網址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5868144" y="2420888"/>
            <a:ext cx="288032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553272" y="4077072"/>
            <a:ext cx="1666800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526" y="1697223"/>
            <a:ext cx="701053" cy="108000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531" y="4186425"/>
            <a:ext cx="632195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873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點選「插入連結」圖示後</a:t>
            </a:r>
            <a:r>
              <a:rPr lang="zh-TW" altLang="en-US" dirty="0" smtClean="0"/>
              <a:t>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選取要</a:t>
            </a:r>
            <a:r>
              <a:rPr lang="zh-TW" altLang="en-US" smtClean="0"/>
              <a:t>連結的本份簡報的投影片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60848"/>
            <a:ext cx="7467600" cy="3566997"/>
          </a:xfr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526" y="1697223"/>
            <a:ext cx="701053" cy="1080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156176" y="2420888"/>
            <a:ext cx="216024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005" y="4149080"/>
            <a:ext cx="632195" cy="1080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635896" y="5229080"/>
            <a:ext cx="1666800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639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點選「套用」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16" y="1543050"/>
            <a:ext cx="7454900" cy="4191000"/>
          </a:xfrm>
        </p:spPr>
      </p:pic>
      <p:sp>
        <p:nvSpPr>
          <p:cNvPr id="7" name="矩形 6"/>
          <p:cNvSpPr/>
          <p:nvPr/>
        </p:nvSpPr>
        <p:spPr>
          <a:xfrm>
            <a:off x="5220072" y="4050525"/>
            <a:ext cx="504056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710" y="3654541"/>
            <a:ext cx="1080000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140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完成超連結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6" y="1535575"/>
            <a:ext cx="7467600" cy="4198475"/>
          </a:xfr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216" y="2852936"/>
            <a:ext cx="1080000" cy="1080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294690" y="3573015"/>
            <a:ext cx="504056" cy="25199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852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2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2" id="{3FD0247B-2CB6-4FAC-B5E9-4D56402A87AC}" vid="{477D7DC1-C477-4D81-B65B-7D73C85E703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佈景主題42</Template>
  <TotalTime>92</TotalTime>
  <Words>38</Words>
  <Application>Microsoft Office PowerPoint</Application>
  <PresentationFormat>如螢幕大小 (4:3)</PresentationFormat>
  <Paragraphs>12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Calibri</vt:lpstr>
      <vt:lpstr>Century Schoolbook</vt:lpstr>
      <vt:lpstr>Wingdings</vt:lpstr>
      <vt:lpstr>Wingdings 2</vt:lpstr>
      <vt:lpstr>佈景主題42</vt:lpstr>
      <vt:lpstr>製作超連結</vt:lpstr>
      <vt:lpstr>選取要插入連結的文字</vt:lpstr>
      <vt:lpstr>點選「插入連結」圖示後，輸入網址</vt:lpstr>
      <vt:lpstr>點選「插入連結」圖示後， 選取要連結的本份簡報的投影片</vt:lpstr>
      <vt:lpstr>點選「套用」</vt:lpstr>
      <vt:lpstr>完成超連結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17</cp:revision>
  <dcterms:created xsi:type="dcterms:W3CDTF">2015-04-06T07:01:24Z</dcterms:created>
  <dcterms:modified xsi:type="dcterms:W3CDTF">2016-02-04T08:38:01Z</dcterms:modified>
</cp:coreProperties>
</file>