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70" r:id="rId12"/>
    <p:sldId id="264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02512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CA4-81D4-4DA7-B953-9A915FBB1D74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02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F1A7-AF9F-479B-A3E3-BE874F5FF3B6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5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662-E454-4296-8129-A6349C9AF4F1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7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D12-D9C8-4F71-AFFA-5978495D4E34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DC0781-2281-4477-A8F0-76A4D7E8EDE0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33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A6F-E3F8-4ED7-A2B6-A08907E8F20D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9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6A-06F1-49BC-B169-EC652A1D8B31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55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67094C-E19A-43E0-AA37-B6FC830466D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59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E240-1B92-4EA9-9E8E-3E0F7048AB5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92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2E2D7-709C-4EA5-9A45-919DB8FD90B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4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29FA27-5208-41FC-8547-7DD4AA283701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8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A562FB-EC34-4980-A894-4EB6EA94009E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6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插入並編輯圖</a:t>
            </a:r>
            <a:r>
              <a:rPr lang="zh-TW" altLang="en-US" dirty="0"/>
              <a:t>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點選「圖片選項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941512"/>
            <a:ext cx="7454900" cy="4191000"/>
          </a:xfrm>
        </p:spPr>
      </p:pic>
      <p:sp>
        <p:nvSpPr>
          <p:cNvPr id="6" name="矩形 5"/>
          <p:cNvSpPr/>
          <p:nvPr/>
        </p:nvSpPr>
        <p:spPr>
          <a:xfrm>
            <a:off x="4860032" y="2708920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73" y="279819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9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重新</a:t>
            </a:r>
            <a:r>
              <a:rPr lang="zh-TW" altLang="en-US" dirty="0"/>
              <a:t>設定圖片顏色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6588224" y="2636912"/>
            <a:ext cx="149093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06125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顏色設定完成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70121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調整透明度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6516216" y="3409970"/>
            <a:ext cx="1490936" cy="3790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60683"/>
            <a:ext cx="1422102" cy="142210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裁剪圖片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214313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6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點選「剪裁」圖示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4499992" y="2420888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25" y="162892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2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框出圖片要留下來的部分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4042556" y="3140968"/>
            <a:ext cx="1897596" cy="1656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40" y="2648037"/>
            <a:ext cx="701053" cy="1080000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5602178" y="3188037"/>
            <a:ext cx="288032" cy="3600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9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在點選一次「裁剪」圖示，剪裁完成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12122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77" y="2010292"/>
            <a:ext cx="632195" cy="10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99992" y="2420888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68676" y="3714942"/>
            <a:ext cx="1051395" cy="10102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6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插入圖片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214313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點選「插入」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547664" y="2204864"/>
            <a:ext cx="360040" cy="28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77638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「圖片」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547664" y="2780928"/>
            <a:ext cx="100811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70121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3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點選「選擇要上傳的圖片」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3968690" y="3933056"/>
            <a:ext cx="81933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461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0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選擇圖片後，點選「開啟」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2915816" y="4653136"/>
            <a:ext cx="410445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96136" y="5080338"/>
            <a:ext cx="648072" cy="2928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72" y="780692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插入完成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6789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46138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0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設定圖片顏色與透明度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0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點選圖片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6789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92" y="476792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162</TotalTime>
  <Words>95</Words>
  <Application>Microsoft Office PowerPoint</Application>
  <PresentationFormat>如螢幕大小 (4:3)</PresentationFormat>
  <Paragraphs>34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Calibri</vt:lpstr>
      <vt:lpstr>Century Schoolbook</vt:lpstr>
      <vt:lpstr>Wingdings</vt:lpstr>
      <vt:lpstr>Wingdings 2</vt:lpstr>
      <vt:lpstr>佈景主題42</vt:lpstr>
      <vt:lpstr>插入並編輯圖片</vt:lpstr>
      <vt:lpstr>插入圖片</vt:lpstr>
      <vt:lpstr>點選「插入」</vt:lpstr>
      <vt:lpstr>點選「圖片」</vt:lpstr>
      <vt:lpstr>點選「選擇要上傳的圖片」</vt:lpstr>
      <vt:lpstr>選擇圖片後，點選「開啟」</vt:lpstr>
      <vt:lpstr>插入完成</vt:lpstr>
      <vt:lpstr>設定圖片顏色與透明度</vt:lpstr>
      <vt:lpstr>點選圖片</vt:lpstr>
      <vt:lpstr>點選「圖片選項」</vt:lpstr>
      <vt:lpstr>重新設定圖片顏色</vt:lpstr>
      <vt:lpstr>顏色設定完成</vt:lpstr>
      <vt:lpstr>調整透明度</vt:lpstr>
      <vt:lpstr>裁剪圖片</vt:lpstr>
      <vt:lpstr>點選「剪裁」圖示</vt:lpstr>
      <vt:lpstr>框出圖片要留下來的部分</vt:lpstr>
      <vt:lpstr>在點選一次「裁剪」圖示，剪裁完成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19</cp:revision>
  <dcterms:created xsi:type="dcterms:W3CDTF">2015-04-06T07:01:24Z</dcterms:created>
  <dcterms:modified xsi:type="dcterms:W3CDTF">2016-02-03T03:53:46Z</dcterms:modified>
</cp:coreProperties>
</file>