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89747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534-D4B0-4B1A-A64A-975158349A36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3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BCD-F772-4CA6-B264-80BEDF4D5F23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31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C1B1-3C17-41F4-828C-EFC69E7CC981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2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6FD1-6B7F-46D9-851B-33A051CD16CC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3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1CA0B6-4908-4E33-9AB4-93B618A3CD4E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0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2DA0-2FDE-4CE3-92F9-718EBCB9EA37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226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4DAE-CEC1-4D7B-AECD-649E51217978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2347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FF4E8F-3C25-4404-B671-CD536012B053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10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3AF4-6E2B-4D57-8695-A66965B7F618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3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A4A2B-F74F-435F-AC16-55CDA79A4BD8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815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021E04-8AF6-42FB-BF92-6921EE50E9ED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5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DFC7-A85E-4081-9E7C-EB5F09486EBC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1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修改文字格式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選取文字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47561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2987824" y="3573016"/>
            <a:ext cx="1357536" cy="12241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81" y="3033016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修改文字顏色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06789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580112" y="2420888"/>
            <a:ext cx="43204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24" y="2711483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99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修改文字大小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4644008" y="2420888"/>
            <a:ext cx="43204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682" y="256490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64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文字加粗體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4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076056" y="2420888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56" y="2334939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57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文字加斜體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220072" y="2420888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92" y="2708920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07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文字加底線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364088" y="2420888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352" y="2361915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66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74</TotalTime>
  <Words>28</Words>
  <Application>Microsoft Office PowerPoint</Application>
  <PresentationFormat>如螢幕大小 (4:3)</PresentationFormat>
  <Paragraphs>14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佈景主題42</vt:lpstr>
      <vt:lpstr>修改文字格式</vt:lpstr>
      <vt:lpstr>選取文字</vt:lpstr>
      <vt:lpstr>修改文字顏色</vt:lpstr>
      <vt:lpstr>修改文字大小</vt:lpstr>
      <vt:lpstr>文字加粗體</vt:lpstr>
      <vt:lpstr>文字加斜體</vt:lpstr>
      <vt:lpstr>文字加底線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13</cp:revision>
  <dcterms:created xsi:type="dcterms:W3CDTF">2015-04-06T07:01:24Z</dcterms:created>
  <dcterms:modified xsi:type="dcterms:W3CDTF">2016-02-03T03:52:15Z</dcterms:modified>
</cp:coreProperties>
</file>