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839215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BBE8-A34A-42D5-A0E0-87F28FD1606D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98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BAE6-65AE-4090-831F-079A601A43D5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111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138C-C00F-483D-A11B-73A57E95E1D5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28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249F-E50B-4149-AF24-D8293CCF7500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0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44B6D9-881E-49A8-BE2E-BBFDAB13A233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114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9865-E760-4370-A54D-C9B0CF68DB05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056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ED43-DB69-45FE-B5D2-546DF80F5406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7882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D28B85-B9BC-4FC7-8EA2-EB54AAD3F6A2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8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5AFF-D2BF-4D17-A32E-0113A2566F2A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892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B978AF-32F6-49EA-9C04-8D50BD51AC41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908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CB930B-5BF8-408A-9C0A-69D7644624CF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07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F8F1AC-6C61-4C30-8B7E-0C3FC4D63210}" type="datetime1">
              <a:rPr lang="zh-TW" altLang="en-US" smtClean="0"/>
              <a:t>2016/2/3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71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新增轉場動畫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點選「投影片」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29626"/>
            <a:ext cx="7467600" cy="4198475"/>
          </a:xfrm>
        </p:spPr>
      </p:pic>
      <p:sp>
        <p:nvSpPr>
          <p:cNvPr id="9" name="矩形 8"/>
          <p:cNvSpPr/>
          <p:nvPr/>
        </p:nvSpPr>
        <p:spPr>
          <a:xfrm>
            <a:off x="1907704" y="2149967"/>
            <a:ext cx="432048" cy="2662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57" y="1880888"/>
            <a:ext cx="500134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選擇「變更轉場效果」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1907704" y="3547111"/>
            <a:ext cx="1800200" cy="24193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73" y="2665463"/>
            <a:ext cx="701053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53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選擇轉場效果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732240" y="2924944"/>
            <a:ext cx="1440160" cy="15841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384944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97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點選「播放」即可預覽效果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6588224" y="4077072"/>
            <a:ext cx="57606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224" y="3188037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977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66</TotalTime>
  <Words>31</Words>
  <Application>Microsoft Office PowerPoint</Application>
  <PresentationFormat>如螢幕大小 (4:3)</PresentationFormat>
  <Paragraphs>10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佈景主題42</vt:lpstr>
      <vt:lpstr>新增轉場動畫</vt:lpstr>
      <vt:lpstr>點選「投影片」</vt:lpstr>
      <vt:lpstr>選擇「變更轉場效果」</vt:lpstr>
      <vt:lpstr>選擇轉場效果</vt:lpstr>
      <vt:lpstr>點選「播放」即可預覽效果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15</cp:revision>
  <dcterms:created xsi:type="dcterms:W3CDTF">2015-04-06T07:01:24Z</dcterms:created>
  <dcterms:modified xsi:type="dcterms:W3CDTF">2016-02-03T03:50:43Z</dcterms:modified>
</cp:coreProperties>
</file>