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87724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402-A5BE-49FE-8BCC-39D8CA3A8C34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043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8BDA-1224-4505-9903-EE3CBEE90346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450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6AA2-D881-4686-B689-78FAD0C958AB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94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9CDD-1100-4217-B78E-D038A15FB2E7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8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021B66-8BAB-4DE4-9FFE-30BAA677E45F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707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AF3-931E-4731-917E-04A96E65F335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005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4CE6-DD86-40BE-989B-2DAB096149EA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4395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A32064-DD3C-42F3-88BA-964BBEC5F33A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86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9D1D-C181-46A4-A99F-654688956ECC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512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CB8219-6B18-412E-877E-D51BFFA075CC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151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51F0C0-D72B-4C29-AB82-7F286D912382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03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E79CBA-669D-4721-A9AE-5E71D987A814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04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新增動</a:t>
            </a:r>
            <a:r>
              <a:rPr lang="zh-TW" altLang="en-US" dirty="0"/>
              <a:t>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選擇要插入動畫的物件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3059832" y="3501008"/>
            <a:ext cx="3960440" cy="14401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50" y="2648037"/>
            <a:ext cx="500134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點選「插入」，選擇「動畫」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1619672" y="2151914"/>
            <a:ext cx="360040" cy="26897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619672" y="3773772"/>
            <a:ext cx="1008112" cy="3033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57" y="1690522"/>
            <a:ext cx="701053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80" y="3352424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1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選擇動畫效果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732240" y="3212976"/>
            <a:ext cx="134692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432994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7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選擇開始條件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732240" y="3429000"/>
            <a:ext cx="1346920" cy="36003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529019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1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選擇是否逐段顯示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596742" y="3717032"/>
            <a:ext cx="134692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709039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選擇動畫播放的速度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557536" y="3933057"/>
            <a:ext cx="1571479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984" y="692696"/>
            <a:ext cx="1134069" cy="113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點選「播放」即可預覽動畫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588224" y="4509120"/>
            <a:ext cx="50405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760091"/>
            <a:ext cx="1368597" cy="136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4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89</TotalTime>
  <Words>48</Words>
  <Application>Microsoft Office PowerPoint</Application>
  <PresentationFormat>如螢幕大小 (4:3)</PresentationFormat>
  <Paragraphs>16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佈景主題42</vt:lpstr>
      <vt:lpstr>新增動畫</vt:lpstr>
      <vt:lpstr>選擇要插入動畫的物件</vt:lpstr>
      <vt:lpstr>點選「插入」，選擇「動畫」</vt:lpstr>
      <vt:lpstr>選擇動畫效果</vt:lpstr>
      <vt:lpstr>選擇開始條件</vt:lpstr>
      <vt:lpstr>選擇是否逐段顯示</vt:lpstr>
      <vt:lpstr>選擇動畫播放的速度</vt:lpstr>
      <vt:lpstr>點選「播放」即可預覽動畫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15</cp:revision>
  <dcterms:created xsi:type="dcterms:W3CDTF">2015-04-06T07:01:24Z</dcterms:created>
  <dcterms:modified xsi:type="dcterms:W3CDTF">2016-02-04T07:57:21Z</dcterms:modified>
</cp:coreProperties>
</file>