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344805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DC2C-A6CE-4BBF-A3B8-D952D2662DB1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706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165-D296-4190-AAC9-20B20E42E97A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4935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0F3B2-A3E7-4773-9944-27832F597265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435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EA7-3FAD-43A3-BB70-C920D57FE281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68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865C51-A3AD-4B3E-AC63-38FE13324733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65184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CCEFB-2181-4EFA-95E5-F12F9BD867D1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1106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C4C5-96FC-4C08-963B-173D9402642B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3213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B7F4BD-915B-49BB-9C64-889D34C05070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105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7357-C763-42B0-93A9-9CA67462DB15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9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A9E40C-1A52-4210-9090-CF09FA92D316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669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6AF227-1AB4-4215-A57D-F4F7619EC81A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704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F09E7F-E49F-4503-A1E6-33B87F433AC4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090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套用簡報範本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點選「投影片」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" y="1535575"/>
            <a:ext cx="7467600" cy="4198475"/>
          </a:xfrm>
        </p:spPr>
      </p:pic>
      <p:sp>
        <p:nvSpPr>
          <p:cNvPr id="7" name="矩形 6"/>
          <p:cNvSpPr/>
          <p:nvPr/>
        </p:nvSpPr>
        <p:spPr>
          <a:xfrm>
            <a:off x="1926417" y="2132855"/>
            <a:ext cx="413335" cy="28514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772816"/>
            <a:ext cx="500134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點選「變更主題」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99" y="1535575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1907704" y="3248980"/>
            <a:ext cx="1800200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73" y="2925004"/>
            <a:ext cx="701053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1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選擇主題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" y="1518319"/>
            <a:ext cx="7467600" cy="4198475"/>
          </a:xfrm>
        </p:spPr>
      </p:pic>
      <p:sp>
        <p:nvSpPr>
          <p:cNvPr id="7" name="矩形 6"/>
          <p:cNvSpPr/>
          <p:nvPr/>
        </p:nvSpPr>
        <p:spPr>
          <a:xfrm>
            <a:off x="6660232" y="4653136"/>
            <a:ext cx="1408584" cy="79208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664" y="3755618"/>
            <a:ext cx="632195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7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套用簡報範本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6" y="1535575"/>
            <a:ext cx="7467600" cy="4198475"/>
          </a:xfr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196752"/>
            <a:ext cx="1422102" cy="1422102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3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2222</Template>
  <TotalTime>65</TotalTime>
  <Words>22</Words>
  <Application>Microsoft Office PowerPoint</Application>
  <PresentationFormat>如螢幕大小 (4:3)</PresentationFormat>
  <Paragraphs>10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佈景主題42</vt:lpstr>
      <vt:lpstr>套用簡報範本</vt:lpstr>
      <vt:lpstr>點選「投影片」</vt:lpstr>
      <vt:lpstr>點選「變更主題」</vt:lpstr>
      <vt:lpstr>選擇主題</vt:lpstr>
      <vt:lpstr>套用簡報範本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16</cp:revision>
  <dcterms:created xsi:type="dcterms:W3CDTF">2015-04-06T07:01:24Z</dcterms:created>
  <dcterms:modified xsi:type="dcterms:W3CDTF">2016-02-04T07:37:31Z</dcterms:modified>
</cp:coreProperties>
</file>