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2016/2/2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1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21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705935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20F9-AC2A-484C-BAC9-A4991112A22F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03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FC96-5814-4684-ADB9-EE33E6F385A3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2460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67E3-14C4-4EDE-B0BF-264A2B94E7EB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776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D145-8216-44FC-8F70-E4FEBF5AB4A2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文字版面配置區 1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pic>
        <p:nvPicPr>
          <p:cNvPr id="9" name="圖片 8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3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2983183-954B-48E0-80B3-C8DA91602C43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770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7EA67-AE0A-43E7-AAD2-6B36AE0DD782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6031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EE8B-62BB-482E-B695-169DDA85A2D9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2923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66A46B-1AE8-46E2-A78F-5671111B4D1B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9234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FC07-0C36-4E83-93B5-6AE1E16AFF11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594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14C4519-25AA-4ED6-8DE3-EBA118CCCFF8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3621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FCF9CC-2EB5-458D-9093-CB8502486BBD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76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BD039B4-F4D3-4D10-B686-1ABE1A8260EF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212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mtClean="0"/>
              <a:t>變更背景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點選要變更背景的投影</a:t>
            </a:r>
            <a:r>
              <a:rPr lang="zh-TW" altLang="en-US" dirty="0"/>
              <a:t>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11" name="矩形 10"/>
          <p:cNvSpPr/>
          <p:nvPr/>
        </p:nvSpPr>
        <p:spPr>
          <a:xfrm>
            <a:off x="539552" y="2924944"/>
            <a:ext cx="1008112" cy="50405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99690"/>
            <a:ext cx="500134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點選投影片表單下的「變更背景」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8" name="矩形 7"/>
          <p:cNvSpPr/>
          <p:nvPr/>
        </p:nvSpPr>
        <p:spPr>
          <a:xfrm>
            <a:off x="1619672" y="2708920"/>
            <a:ext cx="576064" cy="14401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312936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47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選擇顏色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85" y="1544704"/>
            <a:ext cx="7467600" cy="4198474"/>
          </a:xfrm>
        </p:spPr>
      </p:pic>
      <p:sp>
        <p:nvSpPr>
          <p:cNvPr id="8" name="矩形 7"/>
          <p:cNvSpPr/>
          <p:nvPr/>
        </p:nvSpPr>
        <p:spPr>
          <a:xfrm>
            <a:off x="4433570" y="3501008"/>
            <a:ext cx="282446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290" y="2826434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5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或上傳圖片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8" name="矩形 7"/>
          <p:cNvSpPr/>
          <p:nvPr/>
        </p:nvSpPr>
        <p:spPr>
          <a:xfrm>
            <a:off x="4395216" y="3661751"/>
            <a:ext cx="464816" cy="19929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68" y="2613360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點選「選擇要上傳的影片」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8" name="矩形 7"/>
          <p:cNvSpPr/>
          <p:nvPr/>
        </p:nvSpPr>
        <p:spPr>
          <a:xfrm>
            <a:off x="3891160" y="3789040"/>
            <a:ext cx="1008112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462" y="2896773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選擇圖片後，點選「開啟」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8" name="矩形 7"/>
          <p:cNvSpPr/>
          <p:nvPr/>
        </p:nvSpPr>
        <p:spPr>
          <a:xfrm>
            <a:off x="3059832" y="3429000"/>
            <a:ext cx="1800200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868144" y="4941168"/>
            <a:ext cx="648072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32" y="2463727"/>
            <a:ext cx="1080000" cy="1080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96832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5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</a:t>
            </a:r>
            <a:r>
              <a:rPr lang="zh-TW" altLang="en-US" dirty="0"/>
              <a:t>完成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8" name="矩形 7"/>
          <p:cNvSpPr/>
          <p:nvPr/>
        </p:nvSpPr>
        <p:spPr>
          <a:xfrm>
            <a:off x="3891160" y="3933056"/>
            <a:ext cx="464816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496" y="3094813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9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變更背景完成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</p:spTree>
    <p:extLst>
      <p:ext uri="{BB962C8B-B14F-4D97-AF65-F5344CB8AC3E}">
        <p14:creationId xmlns:p14="http://schemas.microsoft.com/office/powerpoint/2010/main" val="407071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2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42" id="{3FD0247B-2CB6-4FAC-B5E9-4D56402A87AC}" vid="{477D7DC1-C477-4D81-B65B-7D73C85E703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佈景主題42</Template>
  <TotalTime>88</TotalTime>
  <Words>56</Words>
  <Application>Microsoft Office PowerPoint</Application>
  <PresentationFormat>如螢幕大小 (4:3)</PresentationFormat>
  <Paragraphs>18</Paragraphs>
  <Slides>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新細明體</vt:lpstr>
      <vt:lpstr>Calibri</vt:lpstr>
      <vt:lpstr>Century Schoolbook</vt:lpstr>
      <vt:lpstr>Wingdings</vt:lpstr>
      <vt:lpstr>Wingdings 2</vt:lpstr>
      <vt:lpstr>佈景主題42</vt:lpstr>
      <vt:lpstr>變更背景</vt:lpstr>
      <vt:lpstr>點選要變更背景的投影片</vt:lpstr>
      <vt:lpstr>點選投影片表單下的「變更背景」</vt:lpstr>
      <vt:lpstr>選擇顏色</vt:lpstr>
      <vt:lpstr>或上傳圖片</vt:lpstr>
      <vt:lpstr>點選「選擇要上傳的影片」</vt:lpstr>
      <vt:lpstr>選擇圖片後，點選「開啟」</vt:lpstr>
      <vt:lpstr>點選「完成」</vt:lpstr>
      <vt:lpstr>變更背景完成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湘</cp:lastModifiedBy>
  <cp:revision>17</cp:revision>
  <dcterms:created xsi:type="dcterms:W3CDTF">2015-04-06T07:01:24Z</dcterms:created>
  <dcterms:modified xsi:type="dcterms:W3CDTF">2016-02-02T12:02:06Z</dcterms:modified>
</cp:coreProperties>
</file>