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1029849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758C-08DA-474A-90F3-096848CE0908}" type="datetime1">
              <a:rPr lang="zh-TW" altLang="en-US" smtClean="0"/>
              <a:t>2016/2/2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262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9091B-6259-4B93-AF19-511972826403}" type="datetime1">
              <a:rPr lang="zh-TW" altLang="en-US" smtClean="0"/>
              <a:t>2016/2/2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1094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4DA73-4001-4D6B-97DC-291E717D5C93}" type="datetime1">
              <a:rPr lang="zh-TW" altLang="en-US" smtClean="0"/>
              <a:t>2016/2/2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937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0FB1-55C0-4696-95A4-B3196DDEA941}" type="datetime1">
              <a:rPr lang="zh-TW" altLang="en-US" smtClean="0"/>
              <a:t>2016/2/2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文字版面配置區 1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pic>
        <p:nvPicPr>
          <p:cNvPr id="9" name="圖片 8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833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152D2EF-AD21-4620-827C-95593FE385C7}" type="datetime1">
              <a:rPr lang="zh-TW" altLang="en-US" smtClean="0"/>
              <a:t>2016/2/2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82950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7697-3D0B-4653-9C9C-0370633CBA1F}" type="datetime1">
              <a:rPr lang="zh-TW" altLang="en-US" smtClean="0"/>
              <a:t>2016/2/2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6275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F553-7C18-4630-85D0-4266D79F9A27}" type="datetime1">
              <a:rPr lang="zh-TW" altLang="en-US" smtClean="0"/>
              <a:t>2016/2/2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6264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C58100-EEA5-4310-A3A8-BB9CA388BEEC}" type="datetime1">
              <a:rPr lang="zh-TW" altLang="en-US" smtClean="0"/>
              <a:t>2016/2/2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9670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5A5D-9C2B-48C0-A1B2-F53E2C2AEE29}" type="datetime1">
              <a:rPr lang="zh-TW" altLang="en-US" smtClean="0"/>
              <a:t>2016/2/2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7690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42A9DD-C8CC-4B54-8E6A-F5475C9EC11E}" type="datetime1">
              <a:rPr lang="zh-TW" altLang="en-US" smtClean="0"/>
              <a:t>2016/2/2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63639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C1F85D-F4AB-4FF2-9974-4A686841612A}" type="datetime1">
              <a:rPr lang="zh-TW" altLang="en-US" smtClean="0"/>
              <a:t>2016/2/2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2393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717032B-D798-42DE-B3FB-CE716DCAB628}" type="datetime1">
              <a:rPr lang="zh-TW" altLang="en-US" smtClean="0"/>
              <a:t>2016/2/2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665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插入文字自動編</a:t>
            </a:r>
            <a:r>
              <a:rPr lang="zh-TW" altLang="en-US" dirty="0"/>
              <a:t>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選取插入文字自動編號的文字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6" y="1535575"/>
            <a:ext cx="7467600" cy="4198475"/>
          </a:xfr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636912"/>
            <a:ext cx="500134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點選「更多選項</a:t>
            </a:r>
            <a:r>
              <a:rPr lang="zh-TW" altLang="en-US" dirty="0"/>
              <a:t>」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6" y="1535575"/>
            <a:ext cx="7467600" cy="4198475"/>
          </a:xfrm>
        </p:spPr>
      </p:pic>
      <p:sp>
        <p:nvSpPr>
          <p:cNvPr id="9" name="矩形 8"/>
          <p:cNvSpPr/>
          <p:nvPr/>
        </p:nvSpPr>
        <p:spPr>
          <a:xfrm>
            <a:off x="6876256" y="2348880"/>
            <a:ext cx="504056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3195" y="1319220"/>
            <a:ext cx="70105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543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點選「編號清單」圖示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6" y="1535575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5868144" y="2564904"/>
            <a:ext cx="360040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861422"/>
            <a:ext cx="632195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1991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選擇編號樣示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6" y="1535575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5868144" y="2780928"/>
            <a:ext cx="648072" cy="64807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216" y="2392730"/>
            <a:ext cx="1242082" cy="1242082"/>
          </a:xfrm>
          <a:prstGeom prst="rect">
            <a:avLst/>
          </a:prstGeom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434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插入文字自動編號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80" y="1535575"/>
            <a:ext cx="7467600" cy="4198475"/>
          </a:xfr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703322"/>
            <a:ext cx="1638126" cy="1638126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7934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2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2" id="{3FD0247B-2CB6-4FAC-B5E9-4D56402A87AC}" vid="{477D7DC1-C477-4D81-B65B-7D73C85E703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佈景主題42</Template>
  <TotalTime>74</TotalTime>
  <Words>37</Words>
  <Application>Microsoft Office PowerPoint</Application>
  <PresentationFormat>如螢幕大小 (4:3)</PresentationFormat>
  <Paragraphs>12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Calibri</vt:lpstr>
      <vt:lpstr>Century Schoolbook</vt:lpstr>
      <vt:lpstr>Wingdings</vt:lpstr>
      <vt:lpstr>Wingdings 2</vt:lpstr>
      <vt:lpstr>佈景主題42</vt:lpstr>
      <vt:lpstr>插入文字自動編號</vt:lpstr>
      <vt:lpstr>選取插入文字自動編號的文字</vt:lpstr>
      <vt:lpstr>點選「更多選項」</vt:lpstr>
      <vt:lpstr>點選「編號清單」圖示</vt:lpstr>
      <vt:lpstr>選擇編號樣示</vt:lpstr>
      <vt:lpstr>插入文字自動編號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湘</cp:lastModifiedBy>
  <cp:revision>14</cp:revision>
  <dcterms:created xsi:type="dcterms:W3CDTF">2015-04-06T07:01:24Z</dcterms:created>
  <dcterms:modified xsi:type="dcterms:W3CDTF">2016-02-02T08:42:00Z</dcterms:modified>
</cp:coreProperties>
</file>