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0" r:id="rId3"/>
    <p:sldId id="267" r:id="rId4"/>
    <p:sldId id="268" r:id="rId5"/>
    <p:sldId id="269" r:id="rId6"/>
    <p:sldId id="273" r:id="rId7"/>
    <p:sldId id="274" r:id="rId8"/>
    <p:sldId id="275" r:id="rId9"/>
    <p:sldId id="276" r:id="rId10"/>
    <p:sldId id="261" r:id="rId11"/>
    <p:sldId id="270" r:id="rId12"/>
    <p:sldId id="271" r:id="rId13"/>
    <p:sldId id="272" r:id="rId14"/>
    <p:sldId id="277" r:id="rId15"/>
    <p:sldId id="278" r:id="rId16"/>
    <p:sldId id="280" r:id="rId17"/>
    <p:sldId id="27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825691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6BF-9965-4D40-8A7E-A92211C650D3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74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5D99-F10D-4861-B7F0-05DAF73E8C46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70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B12-8E8C-454E-8227-D1B37E5546E0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5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B037-D9FA-4A3C-A40B-15128B290598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F50532-21FE-422F-986A-69B681B010D5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88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3D47-47D7-469A-9A0E-F08BE01141B5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560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479F-0639-42F9-A6F5-4D3084B0B6AE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4271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4162BB-8E67-4DAC-9946-73108B404919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C50A-D57D-4318-BBEB-C11C0A07DCF8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96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1512C7-E7BF-44BB-A628-3E10C5C1793A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8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EB5BCD-4C14-4BAB-B6B2-2E7E246C8CA6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48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B66049-72F8-49E6-A666-67768626B609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03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複製與刪除投影片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刪除</a:t>
            </a:r>
            <a:r>
              <a:rPr lang="zh-TW" altLang="en-US" dirty="0" smtClean="0"/>
              <a:t>投影片</a:t>
            </a:r>
            <a:r>
              <a:rPr lang="en-US" altLang="zh-TW" dirty="0" smtClean="0"/>
              <a:t>-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6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點選要刪除的投影片，選擇「投影片」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557418" y="2072563"/>
            <a:ext cx="350286" cy="2043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97" y="3234192"/>
            <a:ext cx="500134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53" y="1513515"/>
            <a:ext cx="701053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3039" y="2925507"/>
            <a:ext cx="994625" cy="4314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6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點選「刪除投影片」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619672" y="2492956"/>
            <a:ext cx="864096" cy="2159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65303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刪除完成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8988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467990" y="2276872"/>
            <a:ext cx="1151682" cy="11521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9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刪除投影片</a:t>
            </a:r>
            <a:r>
              <a:rPr lang="en-US" altLang="zh-TW" dirty="0"/>
              <a:t>-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15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要刪</a:t>
            </a:r>
            <a:r>
              <a:rPr lang="zh-TW" altLang="en-US" dirty="0"/>
              <a:t>除</a:t>
            </a:r>
            <a:r>
              <a:rPr lang="zh-TW" altLang="en-US" dirty="0" smtClean="0"/>
              <a:t>的</a:t>
            </a:r>
            <a:r>
              <a:rPr lang="zh-TW" altLang="en-US" dirty="0"/>
              <a:t>投影片上點選滑鼠右鍵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6648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466436" y="3501008"/>
            <a:ext cx="1657292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08" y="2730722"/>
            <a:ext cx="500134" cy="10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8" t="31663" r="29525" b="48690"/>
          <a:stretch/>
        </p:blipFill>
        <p:spPr>
          <a:xfrm>
            <a:off x="2123728" y="3810722"/>
            <a:ext cx="936104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點選「刪除投影片」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331640" y="3789040"/>
            <a:ext cx="165729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29" y="3094813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刪除完成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466436" y="3501008"/>
            <a:ext cx="1657292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06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複製</a:t>
            </a:r>
            <a:r>
              <a:rPr lang="zh-TW" altLang="en-US" dirty="0" smtClean="0"/>
              <a:t>投影片</a:t>
            </a:r>
            <a:r>
              <a:rPr lang="en-US" altLang="zh-TW" dirty="0" smtClean="0"/>
              <a:t>-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23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點選要複製的投影片，選擇「投影片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4184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547665" y="2079801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90" y="2938072"/>
            <a:ext cx="500134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24" y="1417638"/>
            <a:ext cx="701053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1417" y="2636504"/>
            <a:ext cx="886248" cy="4324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7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點選「複製投影片」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4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619672" y="2367792"/>
            <a:ext cx="864096" cy="1971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50" y="2466348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複製完成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8" y="1538595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480084" y="2908400"/>
            <a:ext cx="1067580" cy="520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1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複製投影片</a:t>
            </a:r>
            <a:r>
              <a:rPr lang="en-US" altLang="zh-TW" dirty="0"/>
              <a:t>-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85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在要複製的投影片上點選滑鼠右鍵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70571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61416" y="3122466"/>
            <a:ext cx="1318296" cy="5945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82466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8" t="31663" r="29525" b="48690"/>
          <a:stretch/>
        </p:blipFill>
        <p:spPr>
          <a:xfrm>
            <a:off x="1759766" y="3815399"/>
            <a:ext cx="936104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6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點選「複製投影片」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763688" y="3634813"/>
            <a:ext cx="1800200" cy="2262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8104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4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複製完成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661416" y="3623666"/>
            <a:ext cx="1390304" cy="5974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283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133</TotalTime>
  <Words>108</Words>
  <Application>Microsoft Office PowerPoint</Application>
  <PresentationFormat>如螢幕大小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Calibri</vt:lpstr>
      <vt:lpstr>Century Schoolbook</vt:lpstr>
      <vt:lpstr>Wingdings</vt:lpstr>
      <vt:lpstr>Wingdings 2</vt:lpstr>
      <vt:lpstr>佈景主題42</vt:lpstr>
      <vt:lpstr>複製與刪除投影片</vt:lpstr>
      <vt:lpstr>複製投影片-方法1</vt:lpstr>
      <vt:lpstr>點選要複製的投影片，選擇「投影片」</vt:lpstr>
      <vt:lpstr>點選「複製投影片」</vt:lpstr>
      <vt:lpstr>複製完成</vt:lpstr>
      <vt:lpstr>複製投影片-方法2</vt:lpstr>
      <vt:lpstr>在要複製的投影片上點選滑鼠右鍵</vt:lpstr>
      <vt:lpstr>點選「複製投影片」</vt:lpstr>
      <vt:lpstr>複製完成</vt:lpstr>
      <vt:lpstr>刪除投影片-方法1</vt:lpstr>
      <vt:lpstr>點選要刪除的投影片，選擇「投影片」</vt:lpstr>
      <vt:lpstr>點選「刪除投影片」</vt:lpstr>
      <vt:lpstr>刪除完成</vt:lpstr>
      <vt:lpstr>刪除投影片-方法2</vt:lpstr>
      <vt:lpstr>在要刪除的投影片上點選滑鼠右鍵</vt:lpstr>
      <vt:lpstr>點選「刪除投影片」</vt:lpstr>
      <vt:lpstr>刪除完成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19</cp:revision>
  <dcterms:created xsi:type="dcterms:W3CDTF">2015-04-06T07:01:24Z</dcterms:created>
  <dcterms:modified xsi:type="dcterms:W3CDTF">2016-02-05T13:13:33Z</dcterms:modified>
</cp:coreProperties>
</file>