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7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69780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514B-8DBB-46B3-B757-3EC70E5B9E2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4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23D4-0007-4B92-9DC0-58044BA384B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38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C05-8F63-4694-857B-79AAB420013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01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7E-898E-45C0-9EB7-69EC632CBB5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6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485D2E-63FE-4ACD-9D41-813FE213989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2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114-7850-4153-808E-2DB325DB4AA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67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69C1-5FD0-4C0F-9733-7C570893580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5387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BD90C8-D4F0-48B0-B54D-5C1C417CB8FE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80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88C5-03BA-4E62-AFCA-94B4F1D99546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62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A79A75-7F9C-48D4-B2B9-6A4129C491F5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24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D5D5A-9C57-4AA6-9BDE-E627791BBDBE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8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FFEF47-F9C3-437A-877C-5E4D1D5E908A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19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功能列與常用工具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32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</a:t>
            </a:r>
            <a:r>
              <a:rPr lang="zh-TW" altLang="en-US" dirty="0"/>
              <a:t>選單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11507" r="67076" b="62766"/>
          <a:stretch/>
        </p:blipFill>
        <p:spPr>
          <a:xfrm>
            <a:off x="1119003" y="1844824"/>
            <a:ext cx="6143994" cy="2880000"/>
          </a:xfrm>
        </p:spPr>
      </p:pic>
    </p:spTree>
    <p:extLst>
      <p:ext uri="{BB962C8B-B14F-4D97-AF65-F5344CB8AC3E}">
        <p14:creationId xmlns:p14="http://schemas.microsoft.com/office/powerpoint/2010/main" val="31376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表格</a:t>
            </a:r>
            <a:r>
              <a:rPr lang="zh-TW" altLang="en-US" dirty="0"/>
              <a:t>選單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11507" r="67076" b="43900"/>
          <a:stretch/>
        </p:blipFill>
        <p:spPr>
          <a:xfrm>
            <a:off x="1532540" y="1674654"/>
            <a:ext cx="5316920" cy="432000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07" y="2181369"/>
            <a:ext cx="15430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說明</a:t>
            </a:r>
            <a:r>
              <a:rPr lang="zh-TW" altLang="en-US" dirty="0"/>
              <a:t>選單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11507" r="56469" b="62766"/>
          <a:stretch/>
        </p:blipFill>
        <p:spPr>
          <a:xfrm>
            <a:off x="579000" y="2060848"/>
            <a:ext cx="7224000" cy="2520000"/>
          </a:xfrm>
        </p:spPr>
      </p:pic>
    </p:spTree>
    <p:extLst>
      <p:ext uri="{BB962C8B-B14F-4D97-AF65-F5344CB8AC3E}">
        <p14:creationId xmlns:p14="http://schemas.microsoft.com/office/powerpoint/2010/main" val="2013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常用工具</a:t>
            </a:r>
          </a:p>
        </p:txBody>
      </p:sp>
      <p:pic>
        <p:nvPicPr>
          <p:cNvPr id="5" name="內容版面配置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9592" y="2420888"/>
            <a:ext cx="453650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9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常用工具列介紹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20581" r="54679" b="72558"/>
          <a:stretch/>
        </p:blipFill>
        <p:spPr>
          <a:xfrm>
            <a:off x="707613" y="2348880"/>
            <a:ext cx="6966774" cy="6480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6102" y="2420888"/>
            <a:ext cx="42553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文字方塊 5"/>
          <p:cNvSpPr txBox="1"/>
          <p:nvPr/>
        </p:nvSpPr>
        <p:spPr>
          <a:xfrm>
            <a:off x="423546" y="3592255"/>
            <a:ext cx="482556" cy="67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列</a:t>
            </a:r>
            <a:endParaRPr lang="en-US" altLang="zh-TW" b="1" dirty="0" smtClean="0"/>
          </a:p>
          <a:p>
            <a:r>
              <a:rPr lang="zh-TW" altLang="en-US" b="1" dirty="0" smtClean="0"/>
              <a:t>印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4905">
            <a:off x="464825" y="3040268"/>
            <a:ext cx="540000" cy="4089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00520" y="2420888"/>
            <a:ext cx="72320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文字方塊 8"/>
          <p:cNvSpPr txBox="1"/>
          <p:nvPr/>
        </p:nvSpPr>
        <p:spPr>
          <a:xfrm>
            <a:off x="1641172" y="3609315"/>
            <a:ext cx="482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復原及取消復原</a:t>
            </a:r>
            <a:endParaRPr lang="en-US" altLang="zh-TW" b="1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6832" y="3076272"/>
            <a:ext cx="540000" cy="40897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026934" y="3650451"/>
            <a:ext cx="48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縮</a:t>
            </a:r>
            <a:r>
              <a:rPr lang="zh-TW" altLang="en-US" b="1" dirty="0"/>
              <a:t>放</a:t>
            </a:r>
            <a:endParaRPr lang="en-US" altLang="zh-TW" b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3026934" y="2437948"/>
            <a:ext cx="482556" cy="486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799" y="3117769"/>
            <a:ext cx="540000" cy="40897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619291" y="3650451"/>
            <a:ext cx="48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選取</a:t>
            </a:r>
            <a:endParaRPr lang="en-US" altLang="zh-TW" b="1" dirty="0" smtClean="0"/>
          </a:p>
        </p:txBody>
      </p:sp>
      <p:sp>
        <p:nvSpPr>
          <p:cNvPr id="15" name="矩形 14"/>
          <p:cNvSpPr/>
          <p:nvPr/>
        </p:nvSpPr>
        <p:spPr>
          <a:xfrm>
            <a:off x="3560465" y="2437948"/>
            <a:ext cx="471893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1156" y="3117769"/>
            <a:ext cx="540000" cy="40897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588224" y="3650451"/>
            <a:ext cx="48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輸入工</a:t>
            </a:r>
            <a:r>
              <a:rPr lang="zh-TW" altLang="en-US" b="1" dirty="0"/>
              <a:t>具</a:t>
            </a:r>
            <a:endParaRPr lang="en-US" altLang="zh-TW" b="1" dirty="0" smtClean="0"/>
          </a:p>
        </p:txBody>
      </p:sp>
      <p:sp>
        <p:nvSpPr>
          <p:cNvPr id="18" name="矩形 17"/>
          <p:cNvSpPr/>
          <p:nvPr/>
        </p:nvSpPr>
        <p:spPr>
          <a:xfrm>
            <a:off x="6529398" y="2437948"/>
            <a:ext cx="70689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30089" y="3117769"/>
            <a:ext cx="540000" cy="408971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142844" y="6492240"/>
            <a:ext cx="4786346" cy="36576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9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9" name="矩形 8"/>
          <p:cNvSpPr/>
          <p:nvPr/>
        </p:nvSpPr>
        <p:spPr>
          <a:xfrm>
            <a:off x="899592" y="2204864"/>
            <a:ext cx="3024335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檔案選</a:t>
            </a:r>
            <a:r>
              <a:rPr lang="zh-TW" altLang="en-US" dirty="0"/>
              <a:t>單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60326" b="9598"/>
          <a:stretch/>
        </p:blipFill>
        <p:spPr>
          <a:xfrm>
            <a:off x="2453609" y="1640892"/>
            <a:ext cx="3474781" cy="432000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7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編輯選單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11507" r="61688" b="29979"/>
          <a:stretch/>
        </p:blipFill>
        <p:spPr>
          <a:xfrm>
            <a:off x="1907573" y="1666365"/>
            <a:ext cx="4392620" cy="4210907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8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檢視</a:t>
            </a:r>
            <a:r>
              <a:rPr lang="zh-TW" altLang="en-US" dirty="0"/>
              <a:t>選單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1507" r="62255" b="9598"/>
          <a:stretch/>
        </p:blipFill>
        <p:spPr>
          <a:xfrm>
            <a:off x="2500565" y="1674654"/>
            <a:ext cx="3380869" cy="432000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1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插入</a:t>
            </a:r>
            <a:r>
              <a:rPr lang="zh-TW" altLang="en-US" dirty="0"/>
              <a:t>選單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05913"/>
            <a:ext cx="4176464" cy="4917244"/>
          </a:xfrm>
        </p:spPr>
      </p:pic>
    </p:spTree>
    <p:extLst>
      <p:ext uri="{BB962C8B-B14F-4D97-AF65-F5344CB8AC3E}">
        <p14:creationId xmlns:p14="http://schemas.microsoft.com/office/powerpoint/2010/main" val="30031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投影片</a:t>
            </a:r>
            <a:r>
              <a:rPr lang="zh-TW" altLang="en-US" dirty="0"/>
              <a:t>選單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61290" b="11313"/>
          <a:stretch/>
        </p:blipFill>
        <p:spPr>
          <a:xfrm>
            <a:off x="2463000" y="1674654"/>
            <a:ext cx="3455999" cy="4320000"/>
          </a:xfrm>
        </p:spPr>
      </p:pic>
    </p:spTree>
    <p:extLst>
      <p:ext uri="{BB962C8B-B14F-4D97-AF65-F5344CB8AC3E}">
        <p14:creationId xmlns:p14="http://schemas.microsoft.com/office/powerpoint/2010/main" val="2839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格式</a:t>
            </a:r>
            <a:r>
              <a:rPr lang="zh-TW" altLang="en-US" dirty="0"/>
              <a:t>選單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25"/>
            <a:ext cx="2079171" cy="68580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4" y="1417638"/>
            <a:ext cx="2819400" cy="4673600"/>
          </a:xfrm>
        </p:spPr>
      </p:pic>
      <p:sp>
        <p:nvSpPr>
          <p:cNvPr id="8" name="矩形 7"/>
          <p:cNvSpPr/>
          <p:nvPr/>
        </p:nvSpPr>
        <p:spPr>
          <a:xfrm>
            <a:off x="2417835" y="1556791"/>
            <a:ext cx="281958" cy="2459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5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排列</a:t>
            </a:r>
            <a:r>
              <a:rPr lang="zh-TW" altLang="en-US" dirty="0"/>
              <a:t>選單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11507" r="69005" b="50761"/>
          <a:stretch/>
        </p:blipFill>
        <p:spPr>
          <a:xfrm>
            <a:off x="1100170" y="1417638"/>
            <a:ext cx="4909088" cy="360000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28" y="1988840"/>
            <a:ext cx="27305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88</TotalTime>
  <Words>67</Words>
  <Application>Microsoft Office PowerPoint</Application>
  <PresentationFormat>如螢幕大小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Calibri</vt:lpstr>
      <vt:lpstr>Century Schoolbook</vt:lpstr>
      <vt:lpstr>Wingdings</vt:lpstr>
      <vt:lpstr>Wingdings 2</vt:lpstr>
      <vt:lpstr>佈景主題42</vt:lpstr>
      <vt:lpstr>功能列與常用工具</vt:lpstr>
      <vt:lpstr>功能列</vt:lpstr>
      <vt:lpstr>檔案選單</vt:lpstr>
      <vt:lpstr>編輯選單</vt:lpstr>
      <vt:lpstr>檢視選單</vt:lpstr>
      <vt:lpstr>插入選單</vt:lpstr>
      <vt:lpstr>投影片選單</vt:lpstr>
      <vt:lpstr>格式選單</vt:lpstr>
      <vt:lpstr>排列選單</vt:lpstr>
      <vt:lpstr>工具選單</vt:lpstr>
      <vt:lpstr>表格選單</vt:lpstr>
      <vt:lpstr>說明選單</vt:lpstr>
      <vt:lpstr>常用工具</vt:lpstr>
      <vt:lpstr>常用工具列介紹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16</cp:revision>
  <dcterms:created xsi:type="dcterms:W3CDTF">2015-04-06T07:01:24Z</dcterms:created>
  <dcterms:modified xsi:type="dcterms:W3CDTF">2016-02-02T12:33:28Z</dcterms:modified>
</cp:coreProperties>
</file>