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下載簡</a:t>
            </a:r>
            <a:r>
              <a:rPr lang="zh-TW" altLang="en-US" dirty="0"/>
              <a:t>報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4307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24520" y="2132856"/>
            <a:ext cx="2880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68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選擇下載格式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91229" y="4226287"/>
            <a:ext cx="1260691" cy="2108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648" y="3357112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5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點選「儲存」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868144" y="5002539"/>
            <a:ext cx="576064" cy="2266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99691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6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下載完成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4723025"/>
            <a:ext cx="2044848" cy="7942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43025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9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97</TotalTime>
  <Words>19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下載簡報</vt:lpstr>
      <vt:lpstr>點選「檔案」</vt:lpstr>
      <vt:lpstr>選擇下載格式</vt:lpstr>
      <vt:lpstr>點選「儲存」</vt:lpstr>
      <vt:lpstr>下載完成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19</cp:revision>
  <dcterms:created xsi:type="dcterms:W3CDTF">2015-04-06T07:01:24Z</dcterms:created>
  <dcterms:modified xsi:type="dcterms:W3CDTF">2016-02-05T12:55:36Z</dcterms:modified>
</cp:coreProperties>
</file>