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64" r:id="rId3"/>
    <p:sldId id="259" r:id="rId4"/>
    <p:sldId id="257" r:id="rId5"/>
    <p:sldId id="258" r:id="rId6"/>
    <p:sldId id="265" r:id="rId7"/>
    <p:sldId id="267" r:id="rId8"/>
    <p:sldId id="260" r:id="rId9"/>
    <p:sldId id="261" r:id="rId10"/>
    <p:sldId id="266" r:id="rId11"/>
    <p:sldId id="268" r:id="rId12"/>
    <p:sldId id="263" r:id="rId13"/>
    <p:sldId id="262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82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2016/2/5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9119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43F1B-F5A2-4C90-956D-AC02DAF646C1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5210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1102590"/>
            <a:ext cx="61722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/>
        </p:nvSpPr>
        <p:spPr>
          <a:xfrm>
            <a:off x="0" y="0"/>
            <a:ext cx="492443" cy="57815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13040149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E0DE2-697F-4683-AF5D-E64EEF981774}" type="datetime1">
              <a:rPr lang="zh-TW" altLang="en-US" smtClean="0"/>
              <a:t>2016/2/5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883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4201-DA3D-4030-99BA-C8BD8567CD71}" type="datetime1">
              <a:rPr lang="zh-TW" altLang="en-US" smtClean="0"/>
              <a:t>2016/2/5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4790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B7F0-2D02-458B-A508-7BFBDAD49019}" type="datetime1">
              <a:rPr lang="zh-TW" altLang="en-US" smtClean="0"/>
              <a:t>2016/2/5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6921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D62B3-B790-4CDF-825B-D72AA9AB0E6A}" type="datetime1">
              <a:rPr lang="zh-TW" altLang="en-US" smtClean="0"/>
              <a:t>2016/2/5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文字版面配置區 1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pic>
        <p:nvPicPr>
          <p:cNvPr id="9" name="圖片 8" descr="winbu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498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F82DCD1-B3A3-4456-B63D-235254A7BC0D}" type="datetime1">
              <a:rPr lang="zh-TW" altLang="en-US" smtClean="0"/>
              <a:t>2016/2/5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7278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49690-A6AE-49A7-88B5-1522277F8061}" type="datetime1">
              <a:rPr lang="zh-TW" altLang="en-US" smtClean="0"/>
              <a:t>2016/2/5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9528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07EB-112F-48D5-B607-003289313526}" type="datetime1">
              <a:rPr lang="zh-TW" altLang="en-US" smtClean="0"/>
              <a:t>2016/2/5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883932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6B2097D-38FA-4A4C-B8F8-BD7258246FBA}" type="datetime1">
              <a:rPr lang="zh-TW" altLang="en-US" smtClean="0"/>
              <a:t>2016/2/5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8798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A9CB-CEBD-46A6-B2E0-E935B00E6A21}" type="datetime1">
              <a:rPr lang="zh-TW" altLang="en-US" smtClean="0"/>
              <a:t>2016/2/5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6345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6654F1B-2FE9-4445-BC64-D7399D7DF493}" type="datetime1">
              <a:rPr lang="zh-TW" altLang="en-US" smtClean="0"/>
              <a:t>2016/2/5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5267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1EEA544-41C0-4410-BB53-7A3AB8CF314F}" type="datetime1">
              <a:rPr lang="zh-TW" altLang="en-US" smtClean="0"/>
              <a:t>2016/2/5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8915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C0DD664-D37B-4D5F-9D0A-977A286195F8}" type="datetime1">
              <a:rPr lang="zh-TW" altLang="en-US" smtClean="0"/>
              <a:t>2016/2/5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0224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新增投影</a:t>
            </a:r>
            <a:r>
              <a:rPr lang="zh-TW" altLang="en-US" dirty="0"/>
              <a:t>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第三種方法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</p:spPr>
        <p:txBody>
          <a:bodyPr/>
          <a:lstStyle/>
          <a:p>
            <a:fld id="{19CC42E9-3961-4B56-B0C7-43DCB26F7FA4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8086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　」圖示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t>11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" y="1535575"/>
            <a:ext cx="7467600" cy="4198475"/>
          </a:xfrm>
        </p:spPr>
      </p:pic>
      <p:sp>
        <p:nvSpPr>
          <p:cNvPr id="6" name="矩形 5"/>
          <p:cNvSpPr/>
          <p:nvPr/>
        </p:nvSpPr>
        <p:spPr>
          <a:xfrm>
            <a:off x="1115616" y="2348880"/>
            <a:ext cx="144016" cy="2160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等腰三角形 6"/>
          <p:cNvSpPr/>
          <p:nvPr/>
        </p:nvSpPr>
        <p:spPr>
          <a:xfrm flipV="1">
            <a:off x="4067944" y="1086374"/>
            <a:ext cx="216024" cy="182386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832" y="1700808"/>
            <a:ext cx="500134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37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選擇投影片樣式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t>12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" y="1535575"/>
            <a:ext cx="7467600" cy="4198475"/>
          </a:xfrm>
        </p:spPr>
      </p:pic>
      <p:sp>
        <p:nvSpPr>
          <p:cNvPr id="6" name="矩形 5"/>
          <p:cNvSpPr/>
          <p:nvPr/>
        </p:nvSpPr>
        <p:spPr>
          <a:xfrm>
            <a:off x="971600" y="2564904"/>
            <a:ext cx="936104" cy="64807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348940"/>
            <a:ext cx="7010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015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新增完成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t>13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" y="1540934"/>
            <a:ext cx="7467600" cy="4198475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212976"/>
            <a:ext cx="632195" cy="1080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61416" y="4103588"/>
            <a:ext cx="1428776" cy="64807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2413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第一種方法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</p:spPr>
        <p:txBody>
          <a:bodyPr/>
          <a:lstStyle/>
          <a:p>
            <a:fld id="{19CC42E9-3961-4B56-B0C7-43DCB26F7FA4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2467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點選「投影片」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45" y="1535575"/>
            <a:ext cx="7467600" cy="4198475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44824"/>
            <a:ext cx="500134" cy="1080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123728" y="2204864"/>
            <a:ext cx="432048" cy="2160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118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選擇「新投影片」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4</a:t>
            </a:fld>
            <a:endParaRPr lang="zh-TW" altLang="en-US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98" y="1535575"/>
            <a:ext cx="7467600" cy="4198475"/>
          </a:xfr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049" y="2512238"/>
            <a:ext cx="701053" cy="1080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103968" y="2368222"/>
            <a:ext cx="2035983" cy="34069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新增完</a:t>
            </a:r>
            <a:r>
              <a:rPr lang="zh-TW" altLang="en-US" dirty="0"/>
              <a:t>成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" y="1532360"/>
            <a:ext cx="7467600" cy="4198475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656029"/>
            <a:ext cx="632195" cy="1080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61416" y="3140968"/>
            <a:ext cx="1534320" cy="86409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016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第二種方法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</p:spPr>
        <p:txBody>
          <a:bodyPr/>
          <a:lstStyle/>
          <a:p>
            <a:fld id="{19CC42E9-3961-4B56-B0C7-43DCB26F7FA4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4713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在投影片上點選滑鼠右鍵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" y="1532360"/>
            <a:ext cx="7467600" cy="4198475"/>
          </a:xfrm>
        </p:spPr>
      </p:pic>
      <p:sp>
        <p:nvSpPr>
          <p:cNvPr id="7" name="矩形 6"/>
          <p:cNvSpPr/>
          <p:nvPr/>
        </p:nvSpPr>
        <p:spPr>
          <a:xfrm>
            <a:off x="661416" y="3140968"/>
            <a:ext cx="1534320" cy="86409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t>7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551597"/>
            <a:ext cx="500134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07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點選「新增投影片」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t>8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" y="1535575"/>
            <a:ext cx="7467600" cy="4198475"/>
          </a:xfrm>
        </p:spPr>
      </p:pic>
      <p:sp>
        <p:nvSpPr>
          <p:cNvPr id="6" name="矩形 5"/>
          <p:cNvSpPr/>
          <p:nvPr/>
        </p:nvSpPr>
        <p:spPr>
          <a:xfrm>
            <a:off x="1547664" y="3501008"/>
            <a:ext cx="1800200" cy="2160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406" y="2961008"/>
            <a:ext cx="7010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30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新增完成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t>9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" y="1535575"/>
            <a:ext cx="7467600" cy="4198475"/>
          </a:xfrm>
        </p:spPr>
      </p:pic>
      <p:sp>
        <p:nvSpPr>
          <p:cNvPr id="6" name="矩形 5"/>
          <p:cNvSpPr/>
          <p:nvPr/>
        </p:nvSpPr>
        <p:spPr>
          <a:xfrm>
            <a:off x="661416" y="3573016"/>
            <a:ext cx="1390304" cy="64807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817052"/>
            <a:ext cx="63219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831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42">
  <a:themeElements>
    <a:clrScheme name="綠色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42" id="{3FD0247B-2CB6-4FAC-B5E9-4D56402A87AC}" vid="{477D7DC1-C477-4D81-B65B-7D73C85E7038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佈景主題42</Template>
  <TotalTime>80</TotalTime>
  <Words>56</Words>
  <Application>Microsoft Office PowerPoint</Application>
  <PresentationFormat>如螢幕大小 (4:3)</PresentationFormat>
  <Paragraphs>26</Paragraphs>
  <Slides>13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9" baseType="lpstr">
      <vt:lpstr>新細明體</vt:lpstr>
      <vt:lpstr>Calibri</vt:lpstr>
      <vt:lpstr>Century Schoolbook</vt:lpstr>
      <vt:lpstr>Wingdings</vt:lpstr>
      <vt:lpstr>Wingdings 2</vt:lpstr>
      <vt:lpstr>佈景主題42</vt:lpstr>
      <vt:lpstr>新增投影片</vt:lpstr>
      <vt:lpstr>第一種方法</vt:lpstr>
      <vt:lpstr>點選「投影片」</vt:lpstr>
      <vt:lpstr>選擇「新投影片」</vt:lpstr>
      <vt:lpstr>新增完成</vt:lpstr>
      <vt:lpstr>第二種方法</vt:lpstr>
      <vt:lpstr>在投影片上點選滑鼠右鍵</vt:lpstr>
      <vt:lpstr>點選「新增投影片」</vt:lpstr>
      <vt:lpstr>新增完成</vt:lpstr>
      <vt:lpstr>第三種方法</vt:lpstr>
      <vt:lpstr>點選「　」圖示</vt:lpstr>
      <vt:lpstr>選擇投影片樣式</vt:lpstr>
      <vt:lpstr>新增完成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湘</cp:lastModifiedBy>
  <cp:revision>16</cp:revision>
  <dcterms:created xsi:type="dcterms:W3CDTF">2015-04-06T07:01:24Z</dcterms:created>
  <dcterms:modified xsi:type="dcterms:W3CDTF">2016-02-05T12:36:18Z</dcterms:modified>
</cp:coreProperties>
</file>