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2" r:id="rId2"/>
    <p:sldId id="263" r:id="rId3"/>
    <p:sldId id="257" r:id="rId4"/>
    <p:sldId id="264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223122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37B2-C01D-4D49-BCD1-90B1FDC72C7B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186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321B-FD51-4C77-B5AB-07E9D4EA71D0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7613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11B7-768E-4ADA-86E5-43D3DF2601BB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818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E7C5-7B2E-493E-91DA-B5470BB09B37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pic>
        <p:nvPicPr>
          <p:cNvPr id="9" name="圖片 8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70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D5D1CF3-CBD9-40E5-BDC1-941EA9C7E9E0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27413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B4B3-09F4-46A9-AF9F-120A8FE07E58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10719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C874-810C-4342-BFD9-57B8B75DB08E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95876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EAC729-CD85-4819-9946-697A4BE5A96A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871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2BB-783D-4259-9B3F-8E8AAED8E9CE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807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4EAFE3-5593-4CDD-B51B-2A1EFDD53B5E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234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7BCB7D-DABE-4555-9C1C-3741E513B175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318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D6D5B0-66F0-484D-823F-EDD7427350ED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622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建立與命名</a:t>
            </a:r>
            <a:r>
              <a:rPr lang="zh-TW" altLang="en-US" dirty="0" smtClean="0"/>
              <a:t>簡報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257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點選「無標題簡報」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7" name="矩形 6"/>
          <p:cNvSpPr/>
          <p:nvPr/>
        </p:nvSpPr>
        <p:spPr>
          <a:xfrm>
            <a:off x="899592" y="2010594"/>
            <a:ext cx="792088" cy="33828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09" y="1808879"/>
            <a:ext cx="500134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242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輸入檔名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" y="1535575"/>
            <a:ext cx="7467600" cy="4198475"/>
          </a:xfrm>
        </p:spPr>
      </p:pic>
      <p:sp>
        <p:nvSpPr>
          <p:cNvPr id="7" name="矩形 6"/>
          <p:cNvSpPr/>
          <p:nvPr/>
        </p:nvSpPr>
        <p:spPr>
          <a:xfrm>
            <a:off x="827584" y="1988840"/>
            <a:ext cx="1080120" cy="33828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872" y="1535575"/>
            <a:ext cx="701053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輸入完畢後按「　　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827584" y="1988841"/>
            <a:ext cx="1080120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708" y="997762"/>
            <a:ext cx="787579" cy="381087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133" y="2154611"/>
            <a:ext cx="632195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249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2" id="{3FD0247B-2CB6-4FAC-B5E9-4D56402A87AC}" vid="{477D7DC1-C477-4D81-B65B-7D73C85E703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佈景主題42</Template>
  <TotalTime>65</TotalTime>
  <Words>20</Words>
  <Application>Microsoft Office PowerPoint</Application>
  <PresentationFormat>如螢幕大小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Calibri</vt:lpstr>
      <vt:lpstr>Century Schoolbook</vt:lpstr>
      <vt:lpstr>Wingdings</vt:lpstr>
      <vt:lpstr>Wingdings 2</vt:lpstr>
      <vt:lpstr>佈景主題42</vt:lpstr>
      <vt:lpstr>建立與命名簡報</vt:lpstr>
      <vt:lpstr>點選「無標題簡報」</vt:lpstr>
      <vt:lpstr>輸入檔名</vt:lpstr>
      <vt:lpstr>輸入完畢後按「　　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15</cp:revision>
  <dcterms:created xsi:type="dcterms:W3CDTF">2015-04-06T07:01:24Z</dcterms:created>
  <dcterms:modified xsi:type="dcterms:W3CDTF">2016-02-04T06:56:51Z</dcterms:modified>
</cp:coreProperties>
</file>