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91213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FD96-F596-401C-9C72-8DDA583FD554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93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08AF-697B-4B16-ABD0-C3A2162A92D6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17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D9EE-EA66-44A1-84A8-9A50261E851C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59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36D2-9C9E-4E68-A2CD-999DEF8531D9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4A2AE2-DCA0-409D-BB7C-56EB5A751C04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966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AEAA-C7A8-4004-9218-40DF5780E50A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13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35CC-1E83-4CB1-BED6-2F093FD5F96A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524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4CBDA1-6923-4446-BF3F-A5F6D60B9E6F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4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22A8-A676-4A22-B691-6856EEEFA762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91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0A54C8-1DAE-4EAF-8640-F0FBBF674D4E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26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1B07A6-E84F-49E1-8FE5-AC908FC24F64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44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68C596-2CF8-4AE2-91B9-9A66247E4BC2}" type="datetime1">
              <a:rPr lang="zh-TW" altLang="en-US" smtClean="0"/>
              <a:t>2016/2/3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1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</a:t>
            </a:r>
            <a:r>
              <a:rPr lang="zh-TW" altLang="en-US" dirty="0"/>
              <a:t>入</a:t>
            </a:r>
            <a:r>
              <a:rPr lang="en-US" altLang="zh-TW" b="0" dirty="0" smtClean="0"/>
              <a:t>G</a:t>
            </a:r>
            <a:r>
              <a:rPr lang="en-US" altLang="zh-TW" cap="none" dirty="0" smtClean="0"/>
              <a:t>oogle</a:t>
            </a:r>
            <a:r>
              <a:rPr lang="zh-TW" altLang="en-US" cap="none" dirty="0" smtClean="0"/>
              <a:t>簡報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1" y="1649457"/>
            <a:ext cx="7427625" cy="4176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1" y="1558050"/>
            <a:ext cx="7427625" cy="4176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6050"/>
            <a:ext cx="701053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77306" y="3953815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7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雲端硬碟」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92214" y="3117842"/>
            <a:ext cx="648072" cy="5213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6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8680" y="21429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611560" y="2708920"/>
            <a:ext cx="93610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11967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簡報」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755576" y="4077072"/>
            <a:ext cx="144016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03" y="2997072"/>
            <a:ext cx="1080000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smtClean="0"/>
              <a:t>Google</a:t>
            </a:r>
            <a:r>
              <a:rPr lang="zh-TW" altLang="en-US" smtClean="0"/>
              <a:t>簡報</a:t>
            </a:r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30841"/>
            <a:ext cx="1080000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1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68</TotalTime>
  <Words>43</Words>
  <Application>Microsoft Office PowerPoint</Application>
  <PresentationFormat>如螢幕大小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佈景主題42</vt:lpstr>
      <vt:lpstr>進入Google簡報</vt:lpstr>
      <vt:lpstr>點選左下方「開始」，打開選單</vt:lpstr>
      <vt:lpstr>點選「所有應用程式」</vt:lpstr>
      <vt:lpstr>點選「Google雲端硬碟」圖示</vt:lpstr>
      <vt:lpstr>點選「新增」</vt:lpstr>
      <vt:lpstr>選擇「Google簡報」</vt:lpstr>
      <vt:lpstr>進入Google簡報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16</cp:revision>
  <dcterms:created xsi:type="dcterms:W3CDTF">2015-04-06T07:01:24Z</dcterms:created>
  <dcterms:modified xsi:type="dcterms:W3CDTF">2016-02-03T03:43:10Z</dcterms:modified>
</cp:coreProperties>
</file>