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455454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8A94-E60D-4804-850B-7C5574D5C14D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70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F206-F832-49FF-AF95-E41DE0786D90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16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3D03-7497-44A9-8861-0BCC7121DFD8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70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7C8A-F5E5-4F33-BAC2-8D622F0C839D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6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15705B-7FBE-4808-A206-2CE00C941F35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742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329B-F01D-437D-AE6D-B0745F75A3A2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448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9FBB-9587-46DB-9C11-35243DFD911E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23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4BFE89-F7E0-4AD1-ACEE-D1E832341C34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96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5311-60C6-483B-9BE2-2BD3003DD711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2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3375BE-A8E0-4EFC-AA5F-CD3078C69033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135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0E1EEF-4FF8-4431-9691-9ED70934B064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1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5D3E16-E50A-4413-9C08-6C2A0DCA739C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14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何謂簡報？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簡報的定義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是指就一個題目向聽眾</a:t>
            </a:r>
            <a:r>
              <a:rPr lang="zh-TW" altLang="en-US" dirty="0">
                <a:solidFill>
                  <a:srgbClr val="FF0000"/>
                </a:solidFill>
              </a:rPr>
              <a:t>陳述內容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傳達訊息或觀點</a:t>
            </a:r>
            <a:r>
              <a:rPr lang="zh-TW" altLang="en-US" dirty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過程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這一過程中所展示的</a:t>
            </a:r>
            <a:r>
              <a:rPr lang="zh-TW" altLang="en-US" dirty="0">
                <a:solidFill>
                  <a:srgbClr val="FF0000"/>
                </a:solidFill>
              </a:rPr>
              <a:t>圖片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0000"/>
                </a:solidFill>
              </a:rPr>
              <a:t>文字說明</a:t>
            </a:r>
            <a:r>
              <a:rPr lang="zh-TW" altLang="en-US" dirty="0"/>
              <a:t>也可叫簡報。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簡報形式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簡報形式多元，可以是手繪或是電子檔案。</a:t>
            </a:r>
            <a:endParaRPr lang="en-US" altLang="zh-TW" dirty="0" smtClean="0"/>
          </a:p>
          <a:p>
            <a:r>
              <a:rPr lang="zh-TW" altLang="en-US" dirty="0" smtClean="0"/>
              <a:t>常用製作數位簡報的軟體有：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Microsoft PowerPoint</a:t>
            </a:r>
          </a:p>
          <a:p>
            <a:pPr lvl="1"/>
            <a:r>
              <a:rPr lang="en-US" altLang="zh-TW" dirty="0" smtClean="0"/>
              <a:t>OpenOffice Impress</a:t>
            </a:r>
          </a:p>
          <a:p>
            <a:pPr lvl="1"/>
            <a:r>
              <a:rPr lang="en-US" altLang="zh-TW" dirty="0" smtClean="0"/>
              <a:t>Keynote</a:t>
            </a:r>
          </a:p>
          <a:p>
            <a:pPr lvl="1"/>
            <a:r>
              <a:rPr lang="en-US" altLang="zh-TW" dirty="0" smtClean="0"/>
              <a:t>Google Slides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Google </a:t>
            </a:r>
            <a:r>
              <a:rPr lang="zh-TW" altLang="en-US" dirty="0" smtClean="0"/>
              <a:t>簡報）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Prezi</a:t>
            </a:r>
          </a:p>
          <a:p>
            <a:pPr lvl="1"/>
            <a:r>
              <a:rPr lang="zh-TW" altLang="en-US" dirty="0" smtClean="0"/>
              <a:t>心智圖軟體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簡報製作技巧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字體要夠</a:t>
            </a:r>
            <a:r>
              <a:rPr lang="zh-TW" altLang="en-US" dirty="0" smtClean="0">
                <a:solidFill>
                  <a:srgbClr val="FF0000"/>
                </a:solidFill>
              </a:rPr>
              <a:t>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zh-TW" altLang="en-US" dirty="0" smtClean="0">
                <a:solidFill>
                  <a:srgbClr val="FF0000"/>
                </a:solidFill>
              </a:rPr>
              <a:t>顏色</a:t>
            </a:r>
            <a:r>
              <a:rPr lang="zh-TW" altLang="en-US" dirty="0" smtClean="0"/>
              <a:t>標示重點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zh-TW" altLang="en-US" dirty="0" smtClean="0">
                <a:solidFill>
                  <a:srgbClr val="FF0000"/>
                </a:solidFill>
              </a:rPr>
              <a:t>圖片</a:t>
            </a:r>
            <a:r>
              <a:rPr lang="zh-TW" altLang="en-US" dirty="0" smtClean="0"/>
              <a:t>／</a:t>
            </a:r>
            <a:r>
              <a:rPr lang="zh-TW" altLang="en-US" dirty="0" smtClean="0">
                <a:solidFill>
                  <a:srgbClr val="FF0000"/>
                </a:solidFill>
              </a:rPr>
              <a:t>相片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版面的文字</a:t>
            </a:r>
            <a:r>
              <a:rPr lang="zh-TW" altLang="en-US" dirty="0" smtClean="0">
                <a:solidFill>
                  <a:srgbClr val="FF0000"/>
                </a:solidFill>
              </a:rPr>
              <a:t>不宜過多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zh-TW" altLang="en-US" dirty="0" smtClean="0">
                <a:solidFill>
                  <a:srgbClr val="FF0000"/>
                </a:solidFill>
              </a:rPr>
              <a:t>動畫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2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74</TotalTime>
  <Words>105</Words>
  <Application>Microsoft Office PowerPoint</Application>
  <PresentationFormat>如螢幕大小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佈景主題42</vt:lpstr>
      <vt:lpstr>何謂簡報？</vt:lpstr>
      <vt:lpstr>簡報的定義</vt:lpstr>
      <vt:lpstr>簡報形式</vt:lpstr>
      <vt:lpstr>簡報製作技巧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16</cp:revision>
  <dcterms:created xsi:type="dcterms:W3CDTF">2015-04-06T07:01:24Z</dcterms:created>
  <dcterms:modified xsi:type="dcterms:W3CDTF">2016-02-03T03:42:11Z</dcterms:modified>
</cp:coreProperties>
</file>