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4" r:id="rId2"/>
    <p:sldId id="261" r:id="rId3"/>
    <p:sldId id="267" r:id="rId4"/>
    <p:sldId id="266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AA34-1959-476D-A735-5E1D7BBA10A8}" type="datetimeFigureOut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BC991-2021-4659-8578-6F2E4C2CCD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2082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24D-0CFF-4D3D-A2A7-71F35FCFEFA3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39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D01C-6437-4231-B150-77D55BD3B020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8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2B57-A196-45D2-99F3-02B383D511BC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42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0033-5F9D-4904-8981-4315A5BC2D52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40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1239A-7564-48DD-A020-7B5F89634482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31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D385-37A2-4039-9FCB-91A889D7AC40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68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5426-F686-4A6F-9C9F-6724CC8B69B1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729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E5B8-3BF9-412D-BD0C-EC4045AED850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14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631A-C406-4A1D-B600-E5CE7BF76B7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73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952848-DFBA-471F-89D9-EB49450EE775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78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69C742-3001-4239-82B1-79CC652097A2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2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C8843-D6DF-4DC2-A88B-8D8F0A995091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1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使用印章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點選「印章」圖示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08004" y="3075442"/>
            <a:ext cx="252000" cy="21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38" y="2211442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60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選擇印章樣式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6" name="矩形 5"/>
          <p:cNvSpPr/>
          <p:nvPr/>
        </p:nvSpPr>
        <p:spPr>
          <a:xfrm>
            <a:off x="1067274" y="2107992"/>
            <a:ext cx="207734" cy="2102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339" y="1673094"/>
            <a:ext cx="701053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54985" y="2266637"/>
            <a:ext cx="295031" cy="360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221" y="2446963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3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按住「</a:t>
            </a:r>
            <a:r>
              <a:rPr lang="en-US" altLang="zh-TW" sz="2800" dirty="0" smtClean="0"/>
              <a:t>Ctrl</a:t>
            </a:r>
            <a:r>
              <a:rPr lang="zh-TW" altLang="en-US" sz="2800" dirty="0" smtClean="0"/>
              <a:t>」鍵同時點選滑鼠左鍵，定義區域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620891" y="2843721"/>
            <a:ext cx="478364" cy="42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30" y="305747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在畫布上點選滑鼠左鍵即可蓋章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56454" y="2637911"/>
            <a:ext cx="637506" cy="5560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936" y="2653960"/>
            <a:ext cx="1080000" cy="1080000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9" name="矩形 8"/>
          <p:cNvSpPr/>
          <p:nvPr/>
        </p:nvSpPr>
        <p:spPr>
          <a:xfrm>
            <a:off x="1946854" y="2440204"/>
            <a:ext cx="478364" cy="42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194" y="232771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BF2A7C50-F024-4722-ABEF-67400B525450}" vid="{A272583C-5608-4741-8D5A-6EA514F36A6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50</TotalTime>
  <Words>37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使用印章</vt:lpstr>
      <vt:lpstr>點選「印章」圖示</vt:lpstr>
      <vt:lpstr>選擇印章樣式</vt:lpstr>
      <vt:lpstr>按住「Ctrl」鍵同時點選滑鼠左鍵，定義區域</vt:lpstr>
      <vt:lpstr>在畫布上點選滑鼠左鍵即可蓋章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Pixlr濾鏡及其它工具</dc:title>
  <dc:creator>湘</dc:creator>
  <cp:lastModifiedBy>湘</cp:lastModifiedBy>
  <cp:revision>6</cp:revision>
  <dcterms:created xsi:type="dcterms:W3CDTF">2015-07-22T02:20:08Z</dcterms:created>
  <dcterms:modified xsi:type="dcterms:W3CDTF">2016-02-05T12:15:43Z</dcterms:modified>
</cp:coreProperties>
</file>