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6"/>
  </p:notesMasterIdLst>
  <p:sldIdLst>
    <p:sldId id="263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9" d="100"/>
          <a:sy n="79" d="100"/>
        </p:scale>
        <p:origin x="94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7AAA34-1959-476D-A735-5E1D7BBA10A8}" type="datetimeFigureOut">
              <a:rPr lang="zh-TW" altLang="en-US" smtClean="0"/>
              <a:t>2016/2/3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CBC991-2021-4659-8578-6F2E4C2CCD5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679481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285984" y="1102590"/>
            <a:ext cx="6172200" cy="1894362"/>
          </a:xfrm>
        </p:spPr>
        <p:txBody>
          <a:bodyPr>
            <a:normAutofit/>
          </a:bodyPr>
          <a:lstStyle>
            <a:lvl1pPr>
              <a:defRPr sz="4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 dirty="0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1" name="橢圓 20"/>
          <p:cNvSpPr/>
          <p:nvPr/>
        </p:nvSpPr>
        <p:spPr bwMode="auto">
          <a:xfrm>
            <a:off x="214282" y="142852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357290" y="121442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橢圓 23"/>
          <p:cNvSpPr/>
          <p:nvPr/>
        </p:nvSpPr>
        <p:spPr bwMode="auto">
          <a:xfrm>
            <a:off x="1000100" y="1714488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橢圓 25"/>
          <p:cNvSpPr/>
          <p:nvPr/>
        </p:nvSpPr>
        <p:spPr bwMode="auto">
          <a:xfrm>
            <a:off x="1500166" y="200024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橢圓 24"/>
          <p:cNvSpPr/>
          <p:nvPr/>
        </p:nvSpPr>
        <p:spPr>
          <a:xfrm>
            <a:off x="1857356" y="57148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pic>
        <p:nvPicPr>
          <p:cNvPr id="32" name="圖片 31" descr="Blue-Robo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57884" y="4214818"/>
            <a:ext cx="2828193" cy="2544360"/>
          </a:xfrm>
          <a:prstGeom prst="rect">
            <a:avLst/>
          </a:prstGeom>
        </p:spPr>
      </p:pic>
      <p:pic>
        <p:nvPicPr>
          <p:cNvPr id="33" name="圖片 32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047970"/>
            <a:ext cx="2071670" cy="810030"/>
          </a:xfrm>
          <a:prstGeom prst="rect">
            <a:avLst/>
          </a:prstGeom>
        </p:spPr>
      </p:pic>
      <p:pic>
        <p:nvPicPr>
          <p:cNvPr id="34" name="圖片 33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00232" y="6047970"/>
            <a:ext cx="2071670" cy="810030"/>
          </a:xfrm>
          <a:prstGeom prst="rect">
            <a:avLst/>
          </a:prstGeom>
        </p:spPr>
      </p:pic>
      <p:pic>
        <p:nvPicPr>
          <p:cNvPr id="35" name="圖片 34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00496" y="6047970"/>
            <a:ext cx="2071670" cy="810030"/>
          </a:xfrm>
          <a:prstGeom prst="rect">
            <a:avLst/>
          </a:prstGeom>
        </p:spPr>
      </p:pic>
      <p:pic>
        <p:nvPicPr>
          <p:cNvPr id="36" name="圖片 35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28926" y="0"/>
            <a:ext cx="2071670" cy="810030"/>
          </a:xfrm>
          <a:prstGeom prst="rect">
            <a:avLst/>
          </a:prstGeom>
        </p:spPr>
      </p:pic>
      <p:pic>
        <p:nvPicPr>
          <p:cNvPr id="37" name="圖片 36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29190" y="0"/>
            <a:ext cx="2071670" cy="810030"/>
          </a:xfrm>
          <a:prstGeom prst="rect">
            <a:avLst/>
          </a:prstGeom>
        </p:spPr>
      </p:pic>
      <p:pic>
        <p:nvPicPr>
          <p:cNvPr id="38" name="圖片 37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29454" y="0"/>
            <a:ext cx="2071670" cy="810030"/>
          </a:xfrm>
          <a:prstGeom prst="rect">
            <a:avLst/>
          </a:prstGeom>
        </p:spPr>
      </p:pic>
      <p:sp>
        <p:nvSpPr>
          <p:cNvPr id="29" name="文字方塊 28"/>
          <p:cNvSpPr txBox="1"/>
          <p:nvPr/>
        </p:nvSpPr>
        <p:spPr>
          <a:xfrm>
            <a:off x="0" y="0"/>
            <a:ext cx="492443" cy="578159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2000" dirty="0" smtClean="0"/>
              <a:t>（宜蘭縣版學生資訊課程教材）</a:t>
            </a:r>
            <a:r>
              <a:rPr lang="en-US" altLang="zh-TW" sz="2000" dirty="0" smtClean="0"/>
              <a:t>Chrome OS </a:t>
            </a:r>
            <a:r>
              <a:rPr lang="zh-TW" altLang="en-US" sz="2000" dirty="0" smtClean="0"/>
              <a:t>版本</a:t>
            </a:r>
          </a:p>
        </p:txBody>
      </p:sp>
    </p:spTree>
    <p:extLst>
      <p:ext uri="{BB962C8B-B14F-4D97-AF65-F5344CB8AC3E}">
        <p14:creationId xmlns:p14="http://schemas.microsoft.com/office/powerpoint/2010/main" val="220826583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5324D-0CFF-4D3D-A2A7-71F35FCFEFA3}" type="datetime1">
              <a:rPr lang="zh-TW" altLang="en-US" smtClean="0"/>
              <a:t>2016/2/3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C42E9-3961-4B56-B0C7-43DCB26F7FA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533935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7D01C-6437-4231-B150-77D55BD3B020}" type="datetime1">
              <a:rPr lang="zh-TW" altLang="en-US" smtClean="0"/>
              <a:t>2016/2/3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C42E9-3961-4B56-B0C7-43DCB26F7FA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448892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22B57-A196-45D2-99F3-02B383D511BC}" type="datetime1">
              <a:rPr lang="zh-TW" altLang="en-US" smtClean="0"/>
              <a:t>2016/2/3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C42E9-3961-4B56-B0C7-43DCB26F7FA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524264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 cap="none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 dirty="0"/>
          </a:p>
        </p:txBody>
      </p:sp>
      <p:pic>
        <p:nvPicPr>
          <p:cNvPr id="11" name="圖片 10" descr="winbu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8104713">
            <a:off x="105832" y="70208"/>
            <a:ext cx="978412" cy="906662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142844" y="6503839"/>
            <a:ext cx="525658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1600" dirty="0" smtClean="0"/>
              <a:t>（宜蘭縣版學生資訊課程教材）</a:t>
            </a:r>
            <a:r>
              <a:rPr lang="en-US" altLang="zh-TW" sz="1600" dirty="0" smtClean="0"/>
              <a:t>Chrome OS </a:t>
            </a:r>
            <a:r>
              <a:rPr lang="zh-TW" altLang="en-US" sz="1600" dirty="0" smtClean="0"/>
              <a:t>版本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30033-5F9D-4904-8981-4315A5BC2D52}" type="datetime1">
              <a:rPr lang="zh-TW" altLang="en-US" smtClean="0"/>
              <a:t>2016/2/3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C42E9-3961-4B56-B0C7-43DCB26F7FA4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文字版面配置區 12"/>
          <p:cNvSpPr>
            <a:spLocks noGrp="1"/>
          </p:cNvSpPr>
          <p:nvPr>
            <p:ph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9440214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7E1239A-7564-48DD-A020-7B5F89634482}" type="datetime1">
              <a:rPr lang="zh-TW" altLang="en-US" smtClean="0"/>
              <a:t>2016/2/3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矩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橢圓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橢圓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橢圓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19CC42E9-3961-4B56-B0C7-43DCB26F7FA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3231340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6D385-37A2-4039-9FCB-91A889D7AC40}" type="datetime1">
              <a:rPr lang="zh-TW" altLang="en-US" smtClean="0"/>
              <a:t>2016/2/3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C42E9-3961-4B56-B0C7-43DCB26F7FA4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3268793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95426-F686-4A6F-9C9F-6724CC8B69B1}" type="datetime1">
              <a:rPr lang="zh-TW" altLang="en-US" smtClean="0"/>
              <a:t>2016/2/3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C42E9-3961-4B56-B0C7-43DCB26F7FA4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36729721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1A3E5B8-3BF9-412D-BD0C-EC4045AED850}" type="datetime1">
              <a:rPr lang="zh-TW" altLang="en-US" smtClean="0"/>
              <a:t>2016/2/3</a:t>
            </a:fld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9CC42E9-3961-4B56-B0C7-43DCB26F7FA4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171405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B631A-C406-4A1D-B600-E5CE7BF76B7E}" type="datetime1">
              <a:rPr lang="zh-TW" altLang="en-US" smtClean="0"/>
              <a:t>2016/2/3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C42E9-3961-4B56-B0C7-43DCB26F7FA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44731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B952848-DFBA-471F-89D9-EB49450EE775}" type="datetime1">
              <a:rPr lang="zh-TW" altLang="en-US" smtClean="0"/>
              <a:t>2016/2/3</a:t>
            </a:fld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9CC42E9-3961-4B56-B0C7-43DCB26F7FA4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3578072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橢圓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C69C742-3001-4239-82B1-79CC652097A2}" type="datetime1">
              <a:rPr lang="zh-TW" altLang="en-US" smtClean="0"/>
              <a:t>2016/2/3</a:t>
            </a:fld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9CC42E9-3961-4B56-B0C7-43DCB26F7FA4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372775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85C8843-D6DF-4DC2-A88B-8D8F0A995091}" type="datetime1">
              <a:rPr lang="zh-TW" altLang="en-US" smtClean="0"/>
              <a:t>2016/2/3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橢圓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9CC42E9-3961-4B56-B0C7-43DCB26F7FA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631455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套用濾</a:t>
            </a:r>
            <a:r>
              <a:rPr lang="zh-TW" altLang="en-US" dirty="0"/>
              <a:t>鏡</a:t>
            </a: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4294967295"/>
          </p:nvPr>
        </p:nvSpPr>
        <p:spPr>
          <a:xfrm>
            <a:off x="8534400" y="5734050"/>
            <a:ext cx="609600" cy="520700"/>
          </a:xfrm>
        </p:spPr>
        <p:txBody>
          <a:bodyPr/>
          <a:lstStyle/>
          <a:p>
            <a:fld id="{19CC42E9-3961-4B56-B0C7-43DCB26F7FA4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32764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點選圖</a:t>
            </a:r>
            <a:r>
              <a:rPr lang="zh-TW" altLang="en-US" dirty="0"/>
              <a:t>層</a:t>
            </a:r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/>
        </p:blipFill>
        <p:spPr>
          <a:xfrm>
            <a:off x="601577" y="1535576"/>
            <a:ext cx="7467600" cy="4198474"/>
          </a:xfrm>
        </p:spPr>
      </p:pic>
      <p:sp>
        <p:nvSpPr>
          <p:cNvPr id="5" name="矩形 4"/>
          <p:cNvSpPr/>
          <p:nvPr/>
        </p:nvSpPr>
        <p:spPr>
          <a:xfrm>
            <a:off x="4821253" y="3236155"/>
            <a:ext cx="1334848" cy="36993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C42E9-3961-4B56-B0C7-43DCB26F7FA4}" type="slidenum">
              <a:rPr lang="zh-TW" altLang="en-US" smtClean="0"/>
              <a:t>2</a:t>
            </a:fld>
            <a:endParaRPr lang="zh-TW" altLang="en-US"/>
          </a:p>
        </p:txBody>
      </p:sp>
      <p:pic>
        <p:nvPicPr>
          <p:cNvPr id="8" name="圖片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1000" y="2341120"/>
            <a:ext cx="500134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7400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點選「濾鏡」，選擇濾鏡效果</a:t>
            </a:r>
            <a:endParaRPr lang="zh-TW" altLang="en-US" dirty="0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/>
        </p:blipFill>
        <p:spPr>
          <a:xfrm>
            <a:off x="663062" y="1535576"/>
            <a:ext cx="7467600" cy="4198474"/>
          </a:xfrm>
        </p:spPr>
      </p:pic>
      <p:sp>
        <p:nvSpPr>
          <p:cNvPr id="5" name="矩形 4"/>
          <p:cNvSpPr/>
          <p:nvPr/>
        </p:nvSpPr>
        <p:spPr>
          <a:xfrm>
            <a:off x="1955636" y="1974025"/>
            <a:ext cx="321971" cy="241142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8" name="圖片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1022" y="1554596"/>
            <a:ext cx="701053" cy="1080000"/>
          </a:xfrm>
          <a:prstGeom prst="rect">
            <a:avLst/>
          </a:prstGeom>
        </p:spPr>
      </p:pic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C42E9-3961-4B56-B0C7-43DCB26F7FA4}" type="slidenum">
              <a:rPr lang="zh-TW" altLang="en-US" smtClean="0"/>
              <a:t>3</a:t>
            </a:fld>
            <a:endParaRPr lang="zh-TW" altLang="en-US"/>
          </a:p>
        </p:txBody>
      </p:sp>
      <p:sp>
        <p:nvSpPr>
          <p:cNvPr id="9" name="矩形 8"/>
          <p:cNvSpPr/>
          <p:nvPr/>
        </p:nvSpPr>
        <p:spPr>
          <a:xfrm>
            <a:off x="1955636" y="3514242"/>
            <a:ext cx="321971" cy="241142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11" name="圖片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9880" y="3215384"/>
            <a:ext cx="632195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4663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套用濾</a:t>
            </a:r>
            <a:r>
              <a:rPr lang="zh-TW" altLang="en-US" dirty="0" smtClean="0"/>
              <a:t>鏡效果</a:t>
            </a:r>
            <a:endParaRPr lang="zh-TW" altLang="en-US" dirty="0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/>
        </p:blipFill>
        <p:spPr>
          <a:xfrm>
            <a:off x="661416" y="1535576"/>
            <a:ext cx="7467600" cy="4198474"/>
          </a:xfrm>
        </p:spPr>
      </p:pic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C42E9-3961-4B56-B0C7-43DCB26F7FA4}" type="slidenum">
              <a:rPr lang="zh-TW" altLang="en-US" smtClean="0"/>
              <a:t>4</a:t>
            </a:fld>
            <a:endParaRPr lang="zh-TW" altLang="en-US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4558" y="846138"/>
            <a:ext cx="1035704" cy="1035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1937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佈景主題42">
  <a:themeElements>
    <a:clrScheme name="綠色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佈景主題42" id="{BF2A7C50-F024-4722-ABEF-67400B525450}" vid="{A272583C-5608-4741-8D5A-6EA514F36A62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佈景主題42</Template>
  <TotalTime>27</TotalTime>
  <Words>24</Words>
  <Application>Microsoft Office PowerPoint</Application>
  <PresentationFormat>如螢幕大小 (4:3)</PresentationFormat>
  <Paragraphs>8</Paragraphs>
  <Slides>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10" baseType="lpstr">
      <vt:lpstr>新細明體</vt:lpstr>
      <vt:lpstr>Calibri</vt:lpstr>
      <vt:lpstr>Century Schoolbook</vt:lpstr>
      <vt:lpstr>Wingdings</vt:lpstr>
      <vt:lpstr>Wingdings 2</vt:lpstr>
      <vt:lpstr>佈景主題42</vt:lpstr>
      <vt:lpstr>套用濾鏡</vt:lpstr>
      <vt:lpstr>點選圖層</vt:lpstr>
      <vt:lpstr>點選「濾鏡」，選擇濾鏡效果</vt:lpstr>
      <vt:lpstr>套用濾鏡效果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Pixlr濾鏡及其它工具</dc:title>
  <dc:creator>湘</dc:creator>
  <cp:lastModifiedBy>Justina</cp:lastModifiedBy>
  <cp:revision>5</cp:revision>
  <dcterms:created xsi:type="dcterms:W3CDTF">2015-07-22T02:20:08Z</dcterms:created>
  <dcterms:modified xsi:type="dcterms:W3CDTF">2016-02-03T02:56:18Z</dcterms:modified>
</cp:coreProperties>
</file>