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4" r:id="rId3"/>
    <p:sldId id="278" r:id="rId4"/>
    <p:sldId id="280" r:id="rId5"/>
    <p:sldId id="279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0FDC-642E-44B2-9D02-FC52BBEBED4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2C9A-2BA4-44C9-8F89-09210D36BD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600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D08-5728-4B19-B29D-6A5D4F279E35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7611-A717-43E1-8D3A-9D897C23E8C8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7B5-C5F3-48FA-89CF-243B10597FEE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1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2D6-B824-4786-B2D9-21F0E6A8977F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45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8656A-E39E-463C-8BC7-8285994D7233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1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9749-4115-4380-BE59-A478A326CB3A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54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469A-8526-4FBA-9F3D-99BF9E22B9D3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1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D055F-7ACD-42FA-A50D-5495BDD3BE4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9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D28-2183-4DAE-AB2B-7C30E650B92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A1B8D-6215-48C4-B14E-C721FAB93146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5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B1451-BD21-4093-8147-8BA0CFECA1F2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6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5E93C8-6FB2-4445-8F1C-C0278F4DF05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7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加入背景圖層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點選圖</a:t>
            </a:r>
            <a:r>
              <a:rPr lang="zh-TW" altLang="en-US" dirty="0"/>
              <a:t>層</a:t>
            </a:r>
            <a:r>
              <a:rPr lang="zh-TW" altLang="en-US" dirty="0" smtClean="0"/>
              <a:t>表單</a:t>
            </a:r>
            <a:r>
              <a:rPr lang="zh-TW" altLang="en-US" dirty="0"/>
              <a:t>下的</a:t>
            </a:r>
            <a:r>
              <a:rPr lang="zh-TW" altLang="en-US" dirty="0" smtClean="0"/>
              <a:t>「打開圖像為圖</a:t>
            </a:r>
            <a:r>
              <a:rPr lang="zh-TW" altLang="en-US" dirty="0"/>
              <a:t>層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1339402" y="2431960"/>
            <a:ext cx="553791" cy="1566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69" y="2048654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點選照片後，再點選「開啟」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5808373" y="4920021"/>
            <a:ext cx="723172" cy="3480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11509" y="3898005"/>
            <a:ext cx="1715037" cy="2876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56" y="2759036"/>
            <a:ext cx="701053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25" y="401405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將「物件</a:t>
            </a:r>
            <a:r>
              <a:rPr lang="zh-TW" altLang="en-US" dirty="0"/>
              <a:t>圖</a:t>
            </a:r>
            <a:r>
              <a:rPr lang="zh-TW" altLang="en-US" dirty="0" smtClean="0"/>
              <a:t>層」移到「背景圖層」上面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048518" y="3526663"/>
            <a:ext cx="1159099" cy="5044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迴轉箭號 7"/>
          <p:cNvSpPr/>
          <p:nvPr/>
        </p:nvSpPr>
        <p:spPr>
          <a:xfrm rot="16200000">
            <a:off x="4559123" y="3585691"/>
            <a:ext cx="373487" cy="386366"/>
          </a:xfrm>
          <a:prstGeom prst="utur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83" y="253199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點選編輯選單下的「自由變形」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901521" y="2882719"/>
            <a:ext cx="1159099" cy="1438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94653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利用四個邊的點來調整物件大小，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調整完畢後，滑鼠在其它地方點一下。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751526" y="2328927"/>
            <a:ext cx="1287888" cy="26423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00" y="255481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點選「是」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36382" y="3797119"/>
            <a:ext cx="528035" cy="2854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16" y="285986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點著物件來調整物件位置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40" y="3751502"/>
            <a:ext cx="307536" cy="461304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1569591" y="3532512"/>
            <a:ext cx="582995" cy="27342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61" y="2452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BF2A7C50-F024-4722-ABEF-67400B525450}" vid="{A272583C-5608-4741-8D5A-6EA514F36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136</TotalTime>
  <Words>77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佈景主題42</vt:lpstr>
      <vt:lpstr>加入背景圖層</vt:lpstr>
      <vt:lpstr>點選圖層表單下的「打開圖像為圖層」</vt:lpstr>
      <vt:lpstr>點選照片後，再點選「開啟」</vt:lpstr>
      <vt:lpstr>將「物件圖層」移到「背景圖層」上面</vt:lpstr>
      <vt:lpstr>點選編輯選單下的「自由變形」</vt:lpstr>
      <vt:lpstr>利用四個邊的點來調整物件大小， 調整完畢後，滑鼠在其它地方點一下。</vt:lpstr>
      <vt:lpstr>點選「是」</vt:lpstr>
      <vt:lpstr>點著物件來調整物件位置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Pixlr圖層與剪裁</dc:title>
  <dc:creator>湘</dc:creator>
  <cp:lastModifiedBy>湘</cp:lastModifiedBy>
  <cp:revision>22</cp:revision>
  <dcterms:created xsi:type="dcterms:W3CDTF">2015-07-22T01:24:56Z</dcterms:created>
  <dcterms:modified xsi:type="dcterms:W3CDTF">2016-02-04T16:01:15Z</dcterms:modified>
</cp:coreProperties>
</file>