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6" r:id="rId9"/>
    <p:sldId id="278" r:id="rId10"/>
    <p:sldId id="280" r:id="rId11"/>
    <p:sldId id="27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照片去背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點選「清除」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927280" y="2511380"/>
            <a:ext cx="231820" cy="193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64" y="2164563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清除到背景是透明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57" y="2024616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6" y="202461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點選「從電腦打開圖</a:t>
            </a:r>
            <a:r>
              <a:rPr lang="zh-TW" altLang="en-US" dirty="0"/>
              <a:t>片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1738647" y="3802237"/>
            <a:ext cx="2176530" cy="489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44" y="305234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點選照片後，再點選「開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87896" y="3837903"/>
            <a:ext cx="1777287" cy="327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67887" y="4943340"/>
            <a:ext cx="723066" cy="327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9" y="2809031"/>
            <a:ext cx="701053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23" y="4138144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點選「套索工具」圖示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22400" y="2509233"/>
            <a:ext cx="246546" cy="259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3" y="222895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點選「多邊型套索工具」圖示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976946" y="2058472"/>
            <a:ext cx="246546" cy="259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3" y="177819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將要選取的物件套起來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648496" y="2702416"/>
            <a:ext cx="1017430" cy="2436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29" y="309481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點選編輯表單下的「反選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875763" y="3166058"/>
            <a:ext cx="309093" cy="221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31" y="252925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點選編輯表單下的</a:t>
            </a:r>
            <a:r>
              <a:rPr lang="zh-TW" altLang="en-US" dirty="0" smtClean="0"/>
              <a:t>「清除」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4946" y="2537139"/>
            <a:ext cx="296214" cy="1824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90" y="217959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將圖層的鎖點兩下</a:t>
            </a:r>
            <a:r>
              <a:rPr lang="zh-TW" altLang="en-US" dirty="0"/>
              <a:t>打</a:t>
            </a:r>
            <a:r>
              <a:rPr lang="zh-TW" altLang="en-US" dirty="0" smtClean="0"/>
              <a:t>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07617" y="3168204"/>
            <a:ext cx="231820" cy="231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10699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139</TotalTime>
  <Words>83</Words>
  <Application>Microsoft Office PowerPoint</Application>
  <PresentationFormat>如螢幕大小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佈景主題42</vt:lpstr>
      <vt:lpstr>照片去背</vt:lpstr>
      <vt:lpstr>點選「從電腦打開圖片」</vt:lpstr>
      <vt:lpstr>點選照片後，再點選「開啟」</vt:lpstr>
      <vt:lpstr>點選「套索工具」圖示</vt:lpstr>
      <vt:lpstr>點選「多邊型套索工具」圖示</vt:lpstr>
      <vt:lpstr>將要選取的物件套起來</vt:lpstr>
      <vt:lpstr>點選編輯表單下的「反選」</vt:lpstr>
      <vt:lpstr>點選編輯表單下的「清除」</vt:lpstr>
      <vt:lpstr>將圖層的鎖點兩下打開</vt:lpstr>
      <vt:lpstr>點選「清除」</vt:lpstr>
      <vt:lpstr>清除到背景是透明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湘</cp:lastModifiedBy>
  <cp:revision>22</cp:revision>
  <dcterms:created xsi:type="dcterms:W3CDTF">2015-07-22T01:24:56Z</dcterms:created>
  <dcterms:modified xsi:type="dcterms:W3CDTF">2016-02-04T15:59:56Z</dcterms:modified>
</cp:coreProperties>
</file>