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0"/>
  </p:notesMasterIdLst>
  <p:sldIdLst>
    <p:sldId id="269" r:id="rId2"/>
    <p:sldId id="273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66EA4-BEAA-4CB1-AD8E-18A160B90F5B}" type="datetimeFigureOut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737D3-C89B-45D7-B71D-F9FBAEDF9D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2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311984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BCD9-B554-4663-B74B-2953B59053DD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15A-4B2B-4895-A9C8-5AEC8EB9AD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16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18CB-798D-4785-9F42-6AF8FE3BDB31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15A-4B2B-4895-A9C8-5AEC8EB9AD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3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8000" y="5734050"/>
            <a:ext cx="609600" cy="5212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2155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B8BA022-5ACC-4740-9AC1-FB0D37BE2518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4EB15A-4B2B-4895-A9C8-5AEC8EB9AD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974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A45D-4BF1-4845-9774-B5480D6BF189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15A-4B2B-4895-A9C8-5AEC8EB9AD7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163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D44-35AC-46CE-A658-A72BE1AEC839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15A-4B2B-4895-A9C8-5AEC8EB9AD7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2870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854D71-2963-43EA-A4DD-0911CCA96E76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4EB15A-4B2B-4895-A9C8-5AEC8EB9AD7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898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2217-3DB4-4859-9DA6-D392E4252137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15A-4B2B-4895-A9C8-5AEC8EB9AD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69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AFBE58A-DD49-411F-AA46-32F464FE2138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4EB15A-4B2B-4895-A9C8-5AEC8EB9AD7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602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4EE440-4EEF-4596-A4FB-A6C0B4F37BAD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4EB15A-4B2B-4895-A9C8-5AEC8EB9AD7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97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651BA1-0D15-42B5-8130-3CFF1005989B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4EB15A-4B2B-4895-A9C8-5AEC8EB9AD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61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480064" cy="1894362"/>
          </a:xfrm>
        </p:spPr>
        <p:txBody>
          <a:bodyPr/>
          <a:lstStyle/>
          <a:p>
            <a:r>
              <a:rPr lang="en-US" altLang="zh-TW" dirty="0" err="1" smtClean="0"/>
              <a:t>Pixlr</a:t>
            </a:r>
            <a:r>
              <a:rPr lang="en-US" altLang="zh-TW" dirty="0" smtClean="0"/>
              <a:t> Editor</a:t>
            </a:r>
            <a:r>
              <a:rPr lang="zh-TW" altLang="en-US" dirty="0" smtClean="0"/>
              <a:t>常用工具介紹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22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常用工具</a:t>
            </a:r>
            <a:r>
              <a:rPr lang="zh-TW" altLang="en-US" dirty="0" smtClean="0"/>
              <a:t>列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95050" y="5749880"/>
            <a:ext cx="609600" cy="520700"/>
          </a:xfrm>
        </p:spPr>
        <p:txBody>
          <a:bodyPr/>
          <a:lstStyle/>
          <a:p>
            <a:fld id="{AC4EB15A-4B2B-4895-A9C8-5AEC8EB9AD7F}" type="slidenum">
              <a:rPr lang="zh-TW" altLang="en-US" smtClean="0"/>
              <a:t>2</a:t>
            </a:fld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36164"/>
            <a:ext cx="7466400" cy="4197886"/>
          </a:xfrm>
        </p:spPr>
      </p:pic>
      <p:sp>
        <p:nvSpPr>
          <p:cNvPr id="5" name="矩形 4"/>
          <p:cNvSpPr/>
          <p:nvPr/>
        </p:nvSpPr>
        <p:spPr>
          <a:xfrm>
            <a:off x="628650" y="2576354"/>
            <a:ext cx="504691" cy="26009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6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一、鉛筆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11543" y="5772195"/>
            <a:ext cx="609600" cy="520700"/>
          </a:xfrm>
        </p:spPr>
        <p:txBody>
          <a:bodyPr/>
          <a:lstStyle/>
          <a:p>
            <a:fld id="{AC4EB15A-4B2B-4895-A9C8-5AEC8EB9AD7F}" type="slidenum">
              <a:rPr lang="zh-TW" altLang="en-US" smtClean="0"/>
              <a:t>3</a:t>
            </a:fld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3943" y="1496319"/>
            <a:ext cx="7467600" cy="4197350"/>
          </a:xfrm>
        </p:spPr>
      </p:pic>
      <p:sp>
        <p:nvSpPr>
          <p:cNvPr id="5" name="矩形 4"/>
          <p:cNvSpPr/>
          <p:nvPr/>
        </p:nvSpPr>
        <p:spPr>
          <a:xfrm>
            <a:off x="643943" y="2825490"/>
            <a:ext cx="295387" cy="2891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3" y="2285490"/>
            <a:ext cx="500134" cy="108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32" y="3262444"/>
            <a:ext cx="701053" cy="10800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826126" y="4368202"/>
            <a:ext cx="15696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按著左鍵移動</a:t>
            </a:r>
            <a:endParaRPr lang="en-US" altLang="zh-TW" dirty="0" smtClean="0"/>
          </a:p>
          <a:p>
            <a:r>
              <a:rPr lang="zh-TW" altLang="en-US" dirty="0" smtClean="0"/>
              <a:t>就可以畫了</a:t>
            </a:r>
            <a:endParaRPr lang="en-US" altLang="zh-TW" dirty="0" smtClean="0"/>
          </a:p>
        </p:txBody>
      </p:sp>
      <p:sp>
        <p:nvSpPr>
          <p:cNvPr id="11" name="矩形 10"/>
          <p:cNvSpPr/>
          <p:nvPr/>
        </p:nvSpPr>
        <p:spPr>
          <a:xfrm>
            <a:off x="625441" y="4552511"/>
            <a:ext cx="518579" cy="5604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77348" y="5265097"/>
            <a:ext cx="13388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可調整顏色</a:t>
            </a:r>
            <a:endParaRPr lang="en-US" altLang="zh-TW" dirty="0" smtClean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8872">
            <a:off x="1149581" y="4338887"/>
            <a:ext cx="748460" cy="56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二、畫筆</a:t>
            </a:r>
            <a:endParaRPr lang="zh-TW" altLang="en-US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8153400" y="5734050"/>
            <a:ext cx="609600" cy="520700"/>
          </a:xfrm>
        </p:spPr>
        <p:txBody>
          <a:bodyPr/>
          <a:lstStyle/>
          <a:p>
            <a:fld id="{AC4EB15A-4B2B-4895-A9C8-5AEC8EB9AD7F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61577" y="1536700"/>
            <a:ext cx="7467600" cy="4197350"/>
          </a:xfrm>
        </p:spPr>
      </p:pic>
      <p:sp>
        <p:nvSpPr>
          <p:cNvPr id="5" name="矩形 4"/>
          <p:cNvSpPr/>
          <p:nvPr/>
        </p:nvSpPr>
        <p:spPr>
          <a:xfrm>
            <a:off x="805459" y="2892846"/>
            <a:ext cx="295387" cy="2891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61" y="2033827"/>
            <a:ext cx="500134" cy="108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73" y="3262444"/>
            <a:ext cx="701053" cy="108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190999" y="4440824"/>
            <a:ext cx="15696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按著左鍵移動</a:t>
            </a:r>
            <a:endParaRPr lang="en-US" altLang="zh-TW" dirty="0" smtClean="0"/>
          </a:p>
          <a:p>
            <a:r>
              <a:rPr lang="zh-TW" altLang="en-US" dirty="0" smtClean="0"/>
              <a:t>就可以畫了</a:t>
            </a:r>
            <a:endParaRPr lang="en-US" altLang="zh-TW" dirty="0" smtClean="0"/>
          </a:p>
        </p:txBody>
      </p:sp>
      <p:sp>
        <p:nvSpPr>
          <p:cNvPr id="9" name="矩形 8"/>
          <p:cNvSpPr/>
          <p:nvPr/>
        </p:nvSpPr>
        <p:spPr>
          <a:xfrm>
            <a:off x="621105" y="4636394"/>
            <a:ext cx="518579" cy="450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10980" y="5176870"/>
            <a:ext cx="13388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可調整顏色</a:t>
            </a:r>
            <a:endParaRPr lang="en-US" altLang="zh-TW" dirty="0" smtClean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8872">
            <a:off x="1117057" y="4490695"/>
            <a:ext cx="602301" cy="4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三、繪圖</a:t>
            </a:r>
            <a:r>
              <a:rPr lang="zh-TW" altLang="en-US" dirty="0" smtClean="0"/>
              <a:t>工具</a:t>
            </a:r>
            <a:endParaRPr lang="zh-TW" altLang="en-US" dirty="0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153400" y="5734050"/>
            <a:ext cx="609600" cy="520700"/>
          </a:xfrm>
        </p:spPr>
        <p:txBody>
          <a:bodyPr/>
          <a:lstStyle/>
          <a:p>
            <a:fld id="{AC4EB15A-4B2B-4895-A9C8-5AEC8EB9AD7F}" type="slidenum">
              <a:rPr lang="zh-TW" altLang="en-US" smtClean="0"/>
              <a:t>5</a:t>
            </a:fld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59583" y="1561993"/>
            <a:ext cx="7467600" cy="4197350"/>
          </a:xfrm>
        </p:spPr>
      </p:pic>
      <p:sp>
        <p:nvSpPr>
          <p:cNvPr id="5" name="矩形 4"/>
          <p:cNvSpPr/>
          <p:nvPr/>
        </p:nvSpPr>
        <p:spPr>
          <a:xfrm>
            <a:off x="719776" y="3332470"/>
            <a:ext cx="309265" cy="321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79" y="2541125"/>
            <a:ext cx="500134" cy="108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35" y="1352114"/>
            <a:ext cx="701053" cy="108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999861" y="2356459"/>
            <a:ext cx="180049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選擇圖形或線條</a:t>
            </a:r>
            <a:endParaRPr lang="en-US" altLang="zh-TW" dirty="0" smtClean="0"/>
          </a:p>
        </p:txBody>
      </p:sp>
      <p:sp>
        <p:nvSpPr>
          <p:cNvPr id="9" name="矩形 8"/>
          <p:cNvSpPr/>
          <p:nvPr/>
        </p:nvSpPr>
        <p:spPr>
          <a:xfrm>
            <a:off x="510462" y="4621241"/>
            <a:ext cx="518579" cy="438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00337" y="5201891"/>
            <a:ext cx="13388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可調整顏色</a:t>
            </a:r>
            <a:endParaRPr lang="en-US" altLang="zh-TW" dirty="0" smtClean="0"/>
          </a:p>
        </p:txBody>
      </p:sp>
      <p:sp>
        <p:nvSpPr>
          <p:cNvPr id="11" name="矩形 10"/>
          <p:cNvSpPr/>
          <p:nvPr/>
        </p:nvSpPr>
        <p:spPr>
          <a:xfrm>
            <a:off x="769752" y="2073499"/>
            <a:ext cx="669414" cy="2919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8872">
            <a:off x="1092813" y="4589871"/>
            <a:ext cx="535635" cy="40566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9" y="3162567"/>
            <a:ext cx="632195" cy="108000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3895916" y="4194075"/>
            <a:ext cx="11079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按著左鍵</a:t>
            </a:r>
            <a:endParaRPr lang="en-US" altLang="zh-TW" dirty="0" smtClean="0"/>
          </a:p>
          <a:p>
            <a:r>
              <a:rPr lang="zh-TW" altLang="en-US" dirty="0" smtClean="0"/>
              <a:t>拉出圖</a:t>
            </a:r>
            <a:r>
              <a:rPr lang="zh-TW" altLang="en-US" dirty="0"/>
              <a:t>形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20153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四、油漆桶（填色工具）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53400" y="5734050"/>
            <a:ext cx="609600" cy="520700"/>
          </a:xfrm>
        </p:spPr>
        <p:txBody>
          <a:bodyPr/>
          <a:lstStyle/>
          <a:p>
            <a:fld id="{AC4EB15A-4B2B-4895-A9C8-5AEC8EB9AD7F}" type="slidenum">
              <a:rPr lang="zh-TW" altLang="en-US" smtClean="0"/>
              <a:t>6</a:t>
            </a:fld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09747" y="1627421"/>
            <a:ext cx="7467600" cy="4197350"/>
          </a:xfrm>
        </p:spPr>
      </p:pic>
      <p:sp>
        <p:nvSpPr>
          <p:cNvPr id="7" name="矩形 6"/>
          <p:cNvSpPr/>
          <p:nvPr/>
        </p:nvSpPr>
        <p:spPr>
          <a:xfrm>
            <a:off x="854922" y="3068843"/>
            <a:ext cx="309265" cy="3038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" y="2386758"/>
            <a:ext cx="500134" cy="108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66" y="4419761"/>
            <a:ext cx="701053" cy="108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00289" y="4653263"/>
            <a:ext cx="463898" cy="321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129620" y="2678115"/>
            <a:ext cx="1463586" cy="14173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52" y="2140767"/>
            <a:ext cx="632195" cy="1080000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4265792" y="3188026"/>
            <a:ext cx="11079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選擇顏色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6624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四、油漆</a:t>
            </a:r>
            <a:r>
              <a:rPr lang="zh-TW" altLang="en-US" dirty="0" smtClean="0"/>
              <a:t>桶</a:t>
            </a:r>
            <a:r>
              <a:rPr lang="zh-TW" altLang="en-US" dirty="0"/>
              <a:t>（填色工具）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153400" y="5734050"/>
            <a:ext cx="609600" cy="520700"/>
          </a:xfrm>
        </p:spPr>
        <p:txBody>
          <a:bodyPr/>
          <a:lstStyle/>
          <a:p>
            <a:fld id="{AC4EB15A-4B2B-4895-A9C8-5AEC8EB9AD7F}" type="slidenum">
              <a:rPr lang="zh-TW" altLang="en-US" smtClean="0"/>
              <a:t>7</a:t>
            </a:fld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69701" y="1584354"/>
            <a:ext cx="7467600" cy="4197350"/>
          </a:xfrm>
        </p:spPr>
      </p:pic>
      <p:sp>
        <p:nvSpPr>
          <p:cNvPr id="5" name="矩形 4"/>
          <p:cNvSpPr/>
          <p:nvPr/>
        </p:nvSpPr>
        <p:spPr>
          <a:xfrm>
            <a:off x="1584102" y="3103807"/>
            <a:ext cx="785612" cy="706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632042" y="3686857"/>
            <a:ext cx="24929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在要上色的地方點一下</a:t>
            </a:r>
            <a:endParaRPr lang="en-US" altLang="zh-TW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8872">
            <a:off x="2478641" y="2373651"/>
            <a:ext cx="936774" cy="70946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4" y="202380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五、橡皮擦（刪除工具）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53400" y="5734050"/>
            <a:ext cx="609600" cy="520700"/>
          </a:xfrm>
        </p:spPr>
        <p:txBody>
          <a:bodyPr/>
          <a:lstStyle/>
          <a:p>
            <a:fld id="{AC4EB15A-4B2B-4895-A9C8-5AEC8EB9AD7F}" type="slidenum">
              <a:rPr lang="zh-TW" altLang="en-US" smtClean="0"/>
              <a:t>8</a:t>
            </a:fld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78459" y="1584506"/>
            <a:ext cx="7467600" cy="4197350"/>
          </a:xfrm>
        </p:spPr>
      </p:pic>
      <p:sp>
        <p:nvSpPr>
          <p:cNvPr id="5" name="矩形 4"/>
          <p:cNvSpPr/>
          <p:nvPr/>
        </p:nvSpPr>
        <p:spPr>
          <a:xfrm>
            <a:off x="585780" y="3033682"/>
            <a:ext cx="309265" cy="321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45" y="2408795"/>
            <a:ext cx="500134" cy="108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99" y="2408795"/>
            <a:ext cx="701053" cy="108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748471" y="3683181"/>
            <a:ext cx="203132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按著左鍵</a:t>
            </a:r>
            <a:endParaRPr lang="en-US" altLang="zh-TW" dirty="0" smtClean="0"/>
          </a:p>
          <a:p>
            <a:r>
              <a:rPr lang="zh-TW" altLang="en-US" dirty="0" smtClean="0"/>
              <a:t>畫出想刪除的地方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1961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2" id="{46EC698C-F192-4A5D-A74B-5CF86E52EB0F}" vid="{C2E8DD42-1A53-4D3F-883E-457531DB763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佈景主題42</Template>
  <TotalTime>75</TotalTime>
  <Words>107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Calibri</vt:lpstr>
      <vt:lpstr>Century Schoolbook</vt:lpstr>
      <vt:lpstr>Wingdings</vt:lpstr>
      <vt:lpstr>Wingdings 2</vt:lpstr>
      <vt:lpstr>佈景主題42</vt:lpstr>
      <vt:lpstr>Pixlr Editor常用工具介紹</vt:lpstr>
      <vt:lpstr>常用工具列</vt:lpstr>
      <vt:lpstr>一、鉛筆</vt:lpstr>
      <vt:lpstr>二、畫筆</vt:lpstr>
      <vt:lpstr>三、繪圖工具</vt:lpstr>
      <vt:lpstr>四、油漆桶（填色工具）</vt:lpstr>
      <vt:lpstr>四、油漆桶（填色工具）</vt:lpstr>
      <vt:lpstr>五、橡皮擦（刪除工具）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Pixlr功能介紹</dc:title>
  <dc:creator>湘</dc:creator>
  <cp:lastModifiedBy>Justina</cp:lastModifiedBy>
  <cp:revision>13</cp:revision>
  <dcterms:created xsi:type="dcterms:W3CDTF">2015-07-21T13:20:53Z</dcterms:created>
  <dcterms:modified xsi:type="dcterms:W3CDTF">2016-01-31T03:37:13Z</dcterms:modified>
</cp:coreProperties>
</file>