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7"/>
  </p:notesMasterIdLst>
  <p:sldIdLst>
    <p:sldId id="268" r:id="rId2"/>
    <p:sldId id="259" r:id="rId3"/>
    <p:sldId id="274" r:id="rId4"/>
    <p:sldId id="258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66EA4-BEAA-4CB1-AD8E-18A160B90F5B}" type="datetimeFigureOut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737D3-C89B-45D7-B71D-F9FBAEDF9D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72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3119849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5BCD9-B554-4663-B74B-2953B59053DD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B15A-4B2B-4895-A9C8-5AEC8EB9AD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16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18CB-798D-4785-9F42-6AF8FE3BDB31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B15A-4B2B-4895-A9C8-5AEC8EB9AD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532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DBA0-0B3D-49F3-8643-275E9A04091E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8000" y="5734050"/>
            <a:ext cx="609600" cy="52120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2155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B8BA022-5ACC-4740-9AC1-FB0D37BE2518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4EB15A-4B2B-4895-A9C8-5AEC8EB9AD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0974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A45D-4BF1-4845-9774-B5480D6BF189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B15A-4B2B-4895-A9C8-5AEC8EB9AD7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4163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AD44-35AC-46CE-A658-A72BE1AEC839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B15A-4B2B-4895-A9C8-5AEC8EB9AD7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2870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854D71-2963-43EA-A4DD-0911CCA96E76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4EB15A-4B2B-4895-A9C8-5AEC8EB9AD7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898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2217-3DB4-4859-9DA6-D392E4252137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B15A-4B2B-4895-A9C8-5AEC8EB9AD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769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FBE58A-DD49-411F-AA46-32F464FE2138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4EB15A-4B2B-4895-A9C8-5AEC8EB9AD7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2602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4EE440-4EEF-4596-A4FB-A6C0B4F37BAD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4EB15A-4B2B-4895-A9C8-5AEC8EB9AD7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797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651BA1-0D15-42B5-8130-3CFF1005989B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4EB15A-4B2B-4895-A9C8-5AEC8EB9AD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061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創建新圖片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156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進入</a:t>
            </a:r>
            <a:r>
              <a:rPr lang="en-US" altLang="zh-TW" dirty="0" err="1" smtClean="0"/>
              <a:t>Pixlr</a:t>
            </a:r>
            <a:r>
              <a:rPr lang="en-US" altLang="zh-TW" dirty="0" smtClean="0"/>
              <a:t> Editor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73791" y="5758759"/>
            <a:ext cx="609600" cy="520700"/>
          </a:xfrm>
        </p:spPr>
        <p:txBody>
          <a:bodyPr/>
          <a:lstStyle/>
          <a:p>
            <a:fld id="{AC4EB15A-4B2B-4895-A9C8-5AEC8EB9AD7F}" type="slidenum">
              <a:rPr lang="zh-TW" altLang="en-US" smtClean="0"/>
              <a:t>2</a:t>
            </a:fld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90" y="1560875"/>
            <a:ext cx="7466400" cy="4197884"/>
          </a:xfr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995" y="438912"/>
            <a:ext cx="674347" cy="145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52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</a:t>
            </a:r>
            <a:r>
              <a:rPr lang="zh-TW" altLang="en-US" dirty="0"/>
              <a:t>「</a:t>
            </a:r>
            <a:r>
              <a:rPr lang="zh-TW" altLang="en-US" dirty="0" smtClean="0"/>
              <a:t>創建一張新圖片」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73791" y="5758759"/>
            <a:ext cx="609600" cy="520700"/>
          </a:xfrm>
        </p:spPr>
        <p:txBody>
          <a:bodyPr/>
          <a:lstStyle/>
          <a:p>
            <a:fld id="{AC4EB15A-4B2B-4895-A9C8-5AEC8EB9AD7F}" type="slidenum">
              <a:rPr lang="zh-TW" altLang="en-US" smtClean="0"/>
              <a:t>3</a:t>
            </a:fld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90" y="1560875"/>
            <a:ext cx="7466400" cy="4197884"/>
          </a:xfrm>
        </p:spPr>
      </p:pic>
      <p:sp>
        <p:nvSpPr>
          <p:cNvPr id="5" name="矩形 4"/>
          <p:cNvSpPr/>
          <p:nvPr/>
        </p:nvSpPr>
        <p:spPr>
          <a:xfrm>
            <a:off x="1738648" y="3435545"/>
            <a:ext cx="2137892" cy="4485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100" y="592249"/>
            <a:ext cx="879194" cy="135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24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輸入檔名</a:t>
            </a:r>
            <a:r>
              <a:rPr lang="zh-TW" altLang="en-US" dirty="0" smtClean="0"/>
              <a:t>及調整</a:t>
            </a:r>
            <a:r>
              <a:rPr lang="zh-TW" altLang="en-US" dirty="0"/>
              <a:t>圖片</a:t>
            </a:r>
            <a:r>
              <a:rPr lang="zh-TW" altLang="en-US" dirty="0" smtClean="0"/>
              <a:t>大小後，點選「確定」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2907" y="5747752"/>
            <a:ext cx="609600" cy="520700"/>
          </a:xfrm>
        </p:spPr>
        <p:txBody>
          <a:bodyPr/>
          <a:lstStyle/>
          <a:p>
            <a:fld id="{AC4EB15A-4B2B-4895-A9C8-5AEC8EB9AD7F}" type="slidenum">
              <a:rPr lang="zh-TW" altLang="en-US" smtClean="0"/>
              <a:t>4</a:t>
            </a:fld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84" t="35523" r="53435" b="29805"/>
          <a:stretch/>
        </p:blipFill>
        <p:spPr>
          <a:xfrm>
            <a:off x="2321124" y="1683850"/>
            <a:ext cx="3739751" cy="3986713"/>
          </a:xfrm>
        </p:spPr>
      </p:pic>
      <p:sp>
        <p:nvSpPr>
          <p:cNvPr id="5" name="矩形 4"/>
          <p:cNvSpPr/>
          <p:nvPr/>
        </p:nvSpPr>
        <p:spPr>
          <a:xfrm>
            <a:off x="2490989" y="2086957"/>
            <a:ext cx="3420414" cy="2564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4652493" y="5034510"/>
            <a:ext cx="1258910" cy="4062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116" y="1683850"/>
            <a:ext cx="843612" cy="144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2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打開新圖片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95050" y="5749880"/>
            <a:ext cx="609600" cy="520700"/>
          </a:xfrm>
        </p:spPr>
        <p:txBody>
          <a:bodyPr/>
          <a:lstStyle/>
          <a:p>
            <a:fld id="{AC4EB15A-4B2B-4895-A9C8-5AEC8EB9AD7F}" type="slidenum">
              <a:rPr lang="zh-TW" altLang="en-US" smtClean="0"/>
              <a:t>5</a:t>
            </a:fld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536164"/>
            <a:ext cx="7466400" cy="4197886"/>
          </a:xfr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072" y="649224"/>
            <a:ext cx="1323030" cy="132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75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2" id="{46EC698C-F192-4A5D-A74B-5CF86E52EB0F}" vid="{C2E8DD42-1A53-4D3F-883E-457531DB7637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佈景主題42</Template>
  <TotalTime>73</TotalTime>
  <Words>33</Words>
  <Application>Microsoft Office PowerPoint</Application>
  <PresentationFormat>如螢幕大小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佈景主題42</vt:lpstr>
      <vt:lpstr>創建新圖片</vt:lpstr>
      <vt:lpstr>進入Pixlr Editor</vt:lpstr>
      <vt:lpstr>點選「創建一張新圖片」</vt:lpstr>
      <vt:lpstr>輸入檔名及調整圖片大小後，點選「確定」</vt:lpstr>
      <vt:lpstr>打開新圖片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Pixlr功能介紹</dc:title>
  <dc:creator>湘</dc:creator>
  <cp:lastModifiedBy>Justina</cp:lastModifiedBy>
  <cp:revision>13</cp:revision>
  <dcterms:created xsi:type="dcterms:W3CDTF">2015-07-21T13:20:53Z</dcterms:created>
  <dcterms:modified xsi:type="dcterms:W3CDTF">2016-01-31T03:32:41Z</dcterms:modified>
</cp:coreProperties>
</file>