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7"/>
  </p:notesMasterIdLst>
  <p:sldIdLst>
    <p:sldId id="267" r:id="rId2"/>
    <p:sldId id="270" r:id="rId3"/>
    <p:sldId id="271" r:id="rId4"/>
    <p:sldId id="272" r:id="rId5"/>
    <p:sldId id="273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66EA4-BEAA-4CB1-AD8E-18A160B90F5B}" type="datetimeFigureOut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737D3-C89B-45D7-B71D-F9FBAEDF9D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2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3311984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BCD9-B554-4663-B74B-2953B59053DD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B15A-4B2B-4895-A9C8-5AEC8EB9AD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516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18CB-798D-4785-9F42-6AF8FE3BDB31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B15A-4B2B-4895-A9C8-5AEC8EB9AD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3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DBA0-0B3D-49F3-8643-275E9A04091E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28000" y="5734050"/>
            <a:ext cx="609600" cy="5212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2155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B8BA022-5ACC-4740-9AC1-FB0D37BE2518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4EB15A-4B2B-4895-A9C8-5AEC8EB9AD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0974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A45D-4BF1-4845-9774-B5480D6BF189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B15A-4B2B-4895-A9C8-5AEC8EB9AD7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4163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D44-35AC-46CE-A658-A72BE1AEC839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B15A-4B2B-4895-A9C8-5AEC8EB9AD7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2870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854D71-2963-43EA-A4DD-0911CCA96E76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4EB15A-4B2B-4895-A9C8-5AEC8EB9AD7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8980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2217-3DB4-4859-9DA6-D392E4252137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EB15A-4B2B-4895-A9C8-5AEC8EB9AD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769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AFBE58A-DD49-411F-AA46-32F464FE2138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4EB15A-4B2B-4895-A9C8-5AEC8EB9AD7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602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4EE440-4EEF-4596-A4FB-A6C0B4F37BAD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4EB15A-4B2B-4895-A9C8-5AEC8EB9AD7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97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651BA1-0D15-42B5-8130-3CFF1005989B}" type="datetime1">
              <a:rPr lang="zh-TW" altLang="en-US" smtClean="0"/>
              <a:t>2016/1/31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4EB15A-4B2B-4895-A9C8-5AEC8EB9AD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61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進入</a:t>
            </a:r>
            <a:r>
              <a:rPr lang="en-US" altLang="zh-TW" dirty="0" err="1" smtClean="0"/>
              <a:t>Pixlr</a:t>
            </a:r>
            <a:r>
              <a:rPr lang="en-US" altLang="zh-TW" dirty="0" smtClean="0"/>
              <a:t> Editor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94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</a:t>
            </a:r>
            <a:r>
              <a:rPr lang="zh-TW" altLang="en-US" dirty="0" smtClean="0"/>
              <a:t>，打開選單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28000" y="5734050"/>
            <a:ext cx="609600" cy="521208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" y="1536250"/>
            <a:ext cx="7466400" cy="41978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4772" y="5449842"/>
            <a:ext cx="298003" cy="284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1" y="4654050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0" y="153625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98287" y="3930134"/>
            <a:ext cx="519933" cy="4873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32" y="2958404"/>
            <a:ext cx="70105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點選「</a:t>
            </a:r>
            <a:r>
              <a:rPr lang="en-US" altLang="zh-TW"/>
              <a:t>Pixlr Editor</a:t>
            </a:r>
            <a:r>
              <a:rPr lang="zh-TW" altLang="en-US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0" y="1536250"/>
            <a:ext cx="7466400" cy="4197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64958" y="4303621"/>
            <a:ext cx="558569" cy="525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1" y="3438390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進入 </a:t>
            </a:r>
            <a:r>
              <a:rPr lang="en-US" altLang="zh-TW" dirty="0" err="1" smtClean="0"/>
              <a:t>Pixlr</a:t>
            </a:r>
            <a:r>
              <a:rPr lang="en-US" altLang="zh-TW" dirty="0" smtClean="0"/>
              <a:t> Editor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173791" y="5758759"/>
            <a:ext cx="609600" cy="520700"/>
          </a:xfrm>
        </p:spPr>
        <p:txBody>
          <a:bodyPr/>
          <a:lstStyle/>
          <a:p>
            <a:fld id="{AC4EB15A-4B2B-4895-A9C8-5AEC8EB9AD7F}" type="slidenum">
              <a:rPr lang="zh-TW" altLang="en-US" smtClean="0"/>
              <a:t>5</a:t>
            </a:fld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0" y="1560875"/>
            <a:ext cx="7466400" cy="4197884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60" y="33763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42" id="{46EC698C-F192-4A5D-A74B-5CF86E52EB0F}" vid="{C2E8DD42-1A53-4D3F-883E-457531DB763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佈景主題42</Template>
  <TotalTime>71</TotalTime>
  <Words>29</Words>
  <Application>Microsoft Office PowerPoint</Application>
  <PresentationFormat>如螢幕大小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新細明體</vt:lpstr>
      <vt:lpstr>Calibri</vt:lpstr>
      <vt:lpstr>Century Schoolbook</vt:lpstr>
      <vt:lpstr>Wingdings</vt:lpstr>
      <vt:lpstr>Wingdings 2</vt:lpstr>
      <vt:lpstr>佈景主題42</vt:lpstr>
      <vt:lpstr>進入Pixlr Editor</vt:lpstr>
      <vt:lpstr>點選左下方「開始」，打開選單</vt:lpstr>
      <vt:lpstr>點選「所有應用程式」</vt:lpstr>
      <vt:lpstr>點選「Pixlr Editor」</vt:lpstr>
      <vt:lpstr>進入 Pixlr Editor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Pixlr功能介紹</dc:title>
  <dc:creator>湘</dc:creator>
  <cp:lastModifiedBy>Justina</cp:lastModifiedBy>
  <cp:revision>12</cp:revision>
  <dcterms:created xsi:type="dcterms:W3CDTF">2015-07-21T13:20:53Z</dcterms:created>
  <dcterms:modified xsi:type="dcterms:W3CDTF">2016-01-31T03:28:21Z</dcterms:modified>
</cp:coreProperties>
</file>