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60" r:id="rId3"/>
    <p:sldId id="261" r:id="rId4"/>
    <p:sldId id="262" r:id="rId5"/>
    <p:sldId id="263" r:id="rId6"/>
    <p:sldId id="264" r:id="rId7"/>
    <p:sldId id="258" r:id="rId8"/>
    <p:sldId id="259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9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8DB78-B6B3-4326-BB0D-0EDB3425CEC8}" type="datetimeFigureOut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9AFBA-96F8-45AB-A81E-6E06457135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690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1940723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860A-8267-4824-AC0D-F844F04E5D3B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30BD-A17C-44AC-A2F0-1423B19D27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331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B491-D43E-48A3-824D-F9F61A252387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30BD-A17C-44AC-A2F0-1423B19D27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8719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9386-111E-4747-8A27-534630BF57E0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30BD-A17C-44AC-A2F0-1423B19D27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2220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8E70B-08BA-4350-A86E-884B99C8C8CB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30BD-A17C-44AC-A2F0-1423B19D27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88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7865-9AC4-4175-AECB-01FA6E4C84B7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30BD-A17C-44AC-A2F0-1423B19D27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527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DAAE772-8098-46A8-9176-24837D91C430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F7630BD-A17C-44AC-A2F0-1423B19D27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2834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1366-67C2-42DB-8863-40C03FFE8A84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30BD-A17C-44AC-A2F0-1423B19D275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581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CB4C-A863-4155-BCEE-2153D947AA6D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30BD-A17C-44AC-A2F0-1423B19D275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450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339921-EA27-470A-8B4A-A902A9A72E62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7630BD-A17C-44AC-A2F0-1423B19D275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2523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F537-6129-448B-8AFF-ABCB190C806A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30BD-A17C-44AC-A2F0-1423B19D27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965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876931F-A215-4174-89A9-E0C866EABFAB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7630BD-A17C-44AC-A2F0-1423B19D275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229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AF1A9DB-FBF2-49A9-9A6C-A578A4AB3F77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7630BD-A17C-44AC-A2F0-1423B19D275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076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C4A16A-8A09-4EE4-92A3-D43CDEBB6749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F7630BD-A17C-44AC-A2F0-1423B19D27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647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安裝</a:t>
            </a:r>
            <a:r>
              <a:rPr lang="en-US" altLang="zh-TW" dirty="0" err="1" smtClean="0"/>
              <a:t>P</a:t>
            </a:r>
            <a:r>
              <a:rPr lang="en-US" altLang="zh-TW" cap="none" dirty="0" err="1" smtClean="0"/>
              <a:t>ixlr</a:t>
            </a:r>
            <a:r>
              <a:rPr lang="en-US" altLang="zh-TW" cap="none" dirty="0" smtClean="0"/>
              <a:t> Editor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571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點選左下方「開始」</a:t>
            </a:r>
            <a:r>
              <a:rPr lang="zh-TW" altLang="en-US" dirty="0" smtClean="0"/>
              <a:t>，打開選單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128000" y="5734050"/>
            <a:ext cx="609600" cy="521208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6" y="1536250"/>
            <a:ext cx="7466400" cy="41978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4772" y="5449842"/>
            <a:ext cx="298003" cy="284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51" y="4654050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點選「所有應用程式」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0" y="153625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98287" y="3930134"/>
            <a:ext cx="519933" cy="4873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32" y="2958404"/>
            <a:ext cx="70105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5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「線上應用程</a:t>
            </a:r>
            <a:r>
              <a:rPr lang="zh-TW" altLang="en-US" dirty="0"/>
              <a:t>式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0" y="153625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14060" y="2484441"/>
            <a:ext cx="733692" cy="525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75" y="1944441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5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在搜尋列打入「</a:t>
            </a:r>
            <a:r>
              <a:rPr lang="en-US" altLang="zh-TW" dirty="0" err="1" smtClean="0"/>
              <a:t>Pixlr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" y="1579722"/>
            <a:ext cx="7466400" cy="41978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30BD-A17C-44AC-A2F0-1423B19D275F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912257" y="2352500"/>
            <a:ext cx="1375783" cy="2475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91" y="193625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65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</a:t>
            </a:r>
            <a:r>
              <a:rPr lang="zh-TW" altLang="en-US" dirty="0"/>
              <a:t>加</a:t>
            </a:r>
            <a:r>
              <a:rPr lang="zh-TW" altLang="en-US" dirty="0" smtClean="0"/>
              <a:t>到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30BD-A17C-44AC-A2F0-1423B19D275F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64" y="153625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557411" y="2511379"/>
            <a:ext cx="1028246" cy="3863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11" y="181774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40" y="1584960"/>
            <a:ext cx="7466400" cy="4197800"/>
          </a:xfrm>
          <a:prstGeom prst="rect">
            <a:avLst/>
          </a:prstGeom>
        </p:spPr>
      </p:pic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點選「新增應用程式」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005176" y="2358771"/>
            <a:ext cx="691127" cy="4009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30BD-A17C-44AC-A2F0-1423B19D275F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560" y="2019241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6" y="1644116"/>
            <a:ext cx="7466400" cy="41978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安裝完成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393061" y="2553650"/>
            <a:ext cx="691127" cy="5887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30BD-A17C-44AC-A2F0-1423B19D275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6793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2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42" id="{46EC698C-F192-4A5D-A74B-5CF86E52EB0F}" vid="{C2E8DD42-1A53-4D3F-883E-457531DB763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佈景主題42</Template>
  <TotalTime>19</TotalTime>
  <Words>49</Words>
  <Application>Microsoft Office PowerPoint</Application>
  <PresentationFormat>如螢幕大小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新細明體</vt:lpstr>
      <vt:lpstr>Calibri</vt:lpstr>
      <vt:lpstr>Century Schoolbook</vt:lpstr>
      <vt:lpstr>Wingdings</vt:lpstr>
      <vt:lpstr>Wingdings 2</vt:lpstr>
      <vt:lpstr>佈景主題42</vt:lpstr>
      <vt:lpstr>安裝Pixlr Editor</vt:lpstr>
      <vt:lpstr>點選左下方「開始」，打開選單</vt:lpstr>
      <vt:lpstr>點選「所有應用程式」</vt:lpstr>
      <vt:lpstr>點選「線上應用程式」</vt:lpstr>
      <vt:lpstr>在搜尋列打入「Pixlr」</vt:lpstr>
      <vt:lpstr>點選「加到CHROME」</vt:lpstr>
      <vt:lpstr>點選「新增應用程式」</vt:lpstr>
      <vt:lpstr>安裝完成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安裝Pixlr</dc:title>
  <dc:creator>湘</dc:creator>
  <cp:lastModifiedBy>Justina</cp:lastModifiedBy>
  <cp:revision>5</cp:revision>
  <dcterms:created xsi:type="dcterms:W3CDTF">2015-07-21T13:01:45Z</dcterms:created>
  <dcterms:modified xsi:type="dcterms:W3CDTF">2016-01-31T03:23:27Z</dcterms:modified>
</cp:coreProperties>
</file>