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1" r:id="rId3"/>
    <p:sldId id="258" r:id="rId4"/>
    <p:sldId id="259" r:id="rId5"/>
    <p:sldId id="260" r:id="rId6"/>
    <p:sldId id="272" r:id="rId7"/>
    <p:sldId id="273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74" r:id="rId16"/>
    <p:sldId id="268" r:id="rId17"/>
    <p:sldId id="270" r:id="rId18"/>
    <p:sldId id="269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74" d="100"/>
          <a:sy n="74" d="100"/>
        </p:scale>
        <p:origin x="10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51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6BBD-C70C-4C73-8715-51E5E042D5D8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5663-C9B5-40C0-BC8D-26F6397BF248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BA0-0B3D-49F3-8643-275E9A04091E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CC5DEB8-74AC-4179-B796-CA1282FD49CC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14EA-641F-4826-A0F6-21C9302D49FD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796D-F9E3-42BB-A794-CC3BC40BAFB8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D13C31-1FDF-4E54-8A4B-194A9067422A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6CDE1-450D-4864-8E06-AEAB787A803B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94D897-5B5A-4225-9D9F-748B410FEC2C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DB8EB0-93B9-4DF9-A0A1-86B5B6091F3F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FFFB4B-8D6A-4404-9D1C-FC5CDB7A8193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0" dirty="0" err="1" smtClean="0"/>
              <a:t>P</a:t>
            </a:r>
            <a:r>
              <a:rPr lang="en-US" altLang="zh-TW" cap="none" dirty="0" err="1" smtClean="0"/>
              <a:t>ixlr</a:t>
            </a:r>
            <a:r>
              <a:rPr lang="en-US" altLang="zh-TW" cap="none" dirty="0" smtClean="0"/>
              <a:t> O-</a:t>
            </a:r>
            <a:r>
              <a:rPr lang="en-US" altLang="zh-TW" cap="none" dirty="0" err="1" smtClean="0"/>
              <a:t>Matic</a:t>
            </a:r>
            <a:r>
              <a:rPr lang="zh-TW" altLang="en-US" cap="none" dirty="0" smtClean="0"/>
              <a:t>照片特效</a:t>
            </a:r>
            <a:r>
              <a:rPr lang="en-US" altLang="zh-TW" cap="none" dirty="0" smtClean="0"/>
              <a:t> 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選擇「光線」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47664" y="4221088"/>
            <a:ext cx="3960440" cy="72008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769155"/>
            <a:ext cx="898062" cy="15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1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n-US" altLang="zh-TW" dirty="0"/>
              <a:t>&gt;&gt;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32040" y="5085184"/>
            <a:ext cx="504056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017" y="1124744"/>
            <a:ext cx="1359520" cy="135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27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選擇「外框」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19672" y="4293096"/>
            <a:ext cx="3888432" cy="72008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72" y="824243"/>
            <a:ext cx="1494110" cy="149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36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轉盤可切換效</a:t>
            </a:r>
            <a:r>
              <a:rPr lang="zh-TW" altLang="en-US" dirty="0"/>
              <a:t>果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42395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87824" y="4941168"/>
            <a:ext cx="936104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25" y="857614"/>
            <a:ext cx="1418372" cy="141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18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效果選擇完畢後，點選「</a:t>
            </a:r>
            <a:r>
              <a:rPr lang="en-US" altLang="zh-TW" dirty="0" smtClean="0"/>
              <a:t>save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42395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79912" y="4941168"/>
            <a:ext cx="576064" cy="5040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68" y="928498"/>
            <a:ext cx="1429332" cy="142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93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cap="none" dirty="0" smtClean="0"/>
              <a:t>下載照片</a:t>
            </a:r>
            <a:r>
              <a:rPr lang="en-US" altLang="zh-TW" cap="none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4951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 smtClean="0"/>
              <a:t>computer 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03848" y="4437112"/>
            <a:ext cx="720080" cy="6480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25" y="1032352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35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輸入檔案名稱後，點選「</a:t>
            </a:r>
            <a:r>
              <a:rPr lang="en-US" altLang="zh-TW" dirty="0" smtClean="0"/>
              <a:t>&gt;&gt;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36286"/>
            <a:ext cx="7466400" cy="4197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771800" y="3140968"/>
            <a:ext cx="576064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255992" y="3501008"/>
            <a:ext cx="316008" cy="3982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98224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0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選擇存放地點後，點選「儲存」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68144" y="4941168"/>
            <a:ext cx="648072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05" y="840533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cap="none" dirty="0" smtClean="0"/>
              <a:t>上傳照片</a:t>
            </a:r>
            <a:r>
              <a:rPr lang="en-US" altLang="zh-TW" cap="none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311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</a:t>
            </a:r>
            <a:r>
              <a:rPr lang="zh-TW" altLang="en-US" dirty="0" smtClean="0"/>
              <a:t>網址列輸入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「</a:t>
            </a:r>
            <a:r>
              <a:rPr lang="en-US" altLang="zh-TW" dirty="0"/>
              <a:t>https://pixlr.com/o-matic/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0" cy="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31640" y="1628800"/>
            <a:ext cx="1224136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00" y="1700171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8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選擇「</a:t>
            </a:r>
            <a:r>
              <a:rPr lang="en-US" altLang="zh-TW" dirty="0" smtClean="0"/>
              <a:t>computer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07904" y="3284984"/>
            <a:ext cx="936104" cy="7920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5" y="2744984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2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選擇照片後，點選「開</a:t>
            </a:r>
            <a:r>
              <a:rPr lang="zh-TW" altLang="en-US" dirty="0"/>
              <a:t>啟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66864" y="3386668"/>
            <a:ext cx="1749152" cy="2583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69" y="2409185"/>
            <a:ext cx="632195" cy="108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77072"/>
            <a:ext cx="1080000" cy="1080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796136" y="4941168"/>
            <a:ext cx="720080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34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完成照片上傳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373" y="323745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cap="none" dirty="0" smtClean="0"/>
              <a:t>加上特效</a:t>
            </a:r>
            <a:r>
              <a:rPr lang="en-US" altLang="zh-TW" cap="none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035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選擇「濾鏡」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71680" y="4365104"/>
            <a:ext cx="2448272" cy="6480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22957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66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 smtClean="0"/>
              <a:t>&gt;&gt;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6" y="1536249"/>
            <a:ext cx="7466400" cy="41978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32040" y="5085184"/>
            <a:ext cx="504056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523217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87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</TotalTime>
  <Words>101</Words>
  <Application>Microsoft Office PowerPoint</Application>
  <PresentationFormat>如螢幕大小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新細明體</vt:lpstr>
      <vt:lpstr>Calibri</vt:lpstr>
      <vt:lpstr>Century Schoolbook</vt:lpstr>
      <vt:lpstr>Wingdings</vt:lpstr>
      <vt:lpstr>Wingdings 2</vt:lpstr>
      <vt:lpstr>壁窗</vt:lpstr>
      <vt:lpstr>Pixlr O-Matic照片特效 </vt:lpstr>
      <vt:lpstr>上傳照片 </vt:lpstr>
      <vt:lpstr>在網址列輸入 「https://pixlr.com/o-matic/」</vt:lpstr>
      <vt:lpstr>選擇「computer」</vt:lpstr>
      <vt:lpstr>選擇照片後，點選「開啟」</vt:lpstr>
      <vt:lpstr>完成照片上傳</vt:lpstr>
      <vt:lpstr>加上特效 </vt:lpstr>
      <vt:lpstr>選擇「濾鏡」</vt:lpstr>
      <vt:lpstr>點選「&gt;&gt;」</vt:lpstr>
      <vt:lpstr>選擇「光線」</vt:lpstr>
      <vt:lpstr>點選「&gt;&gt;」</vt:lpstr>
      <vt:lpstr>選擇「外框」</vt:lpstr>
      <vt:lpstr>轉盤可切換效果</vt:lpstr>
      <vt:lpstr>效果選擇完畢後，點選「save」</vt:lpstr>
      <vt:lpstr>下載照片 </vt:lpstr>
      <vt:lpstr>點選「computer 」</vt:lpstr>
      <vt:lpstr>輸入檔案名稱後，點選「&gt;&gt;」</vt:lpstr>
      <vt:lpstr>選擇存放地點後，點選「儲存」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17</cp:revision>
  <dcterms:created xsi:type="dcterms:W3CDTF">2015-04-06T07:01:24Z</dcterms:created>
  <dcterms:modified xsi:type="dcterms:W3CDTF">2016-01-31T10:15:12Z</dcterms:modified>
</cp:coreProperties>
</file>