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61" r:id="rId3"/>
    <p:sldId id="265" r:id="rId4"/>
    <p:sldId id="266" r:id="rId5"/>
    <p:sldId id="267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10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51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6BBD-C70C-4C73-8715-51E5E042D5D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5663-C9B5-40C0-BC8D-26F6397BF24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C5DEB8-74AC-4179-B796-CA1282FD49CC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14EA-641F-4826-A0F6-21C9302D49FD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796D-F9E3-42BB-A794-CC3BC40BAFB8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D13C31-1FDF-4E54-8A4B-194A9067422A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CDE1-450D-4864-8E06-AEAB787A803B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94D897-5B5A-4225-9D9F-748B410FEC2C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DB8EB0-93B9-4DF9-A0A1-86B5B6091F3F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FFFB4B-8D6A-4404-9D1C-FC5CDB7A8193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smtClean="0"/>
              <a:t>線</a:t>
            </a:r>
            <a:r>
              <a:rPr lang="zh-TW" altLang="en-US" smtClean="0"/>
              <a:t>上圖片轉</a:t>
            </a:r>
            <a:r>
              <a:rPr lang="zh-TW" altLang="en-US" dirty="0" smtClean="0"/>
              <a:t>檔工具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12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Choose</a:t>
            </a:r>
            <a:r>
              <a:rPr lang="zh-TW" altLang="en-US" dirty="0" smtClean="0"/>
              <a:t> </a:t>
            </a:r>
            <a:r>
              <a:rPr lang="en-US" altLang="zh-TW" dirty="0" smtClean="0"/>
              <a:t>File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11760" y="3113519"/>
            <a:ext cx="733692" cy="387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5042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選擇要轉檔的圖片，點選「開</a:t>
            </a:r>
            <a:r>
              <a:rPr lang="zh-TW" altLang="en-US" dirty="0"/>
              <a:t>啟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15816" y="3372173"/>
            <a:ext cx="1872208" cy="344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796136" y="4941169"/>
            <a:ext cx="7200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70740"/>
            <a:ext cx="701052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20" y="3861397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點選「上傳」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59832" y="3635151"/>
            <a:ext cx="733692" cy="369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461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選擇圖片格式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2204864"/>
            <a:ext cx="388843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461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選擇圖片尺寸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3167098"/>
            <a:ext cx="3888432" cy="1053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81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點選「下載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1840" y="4941168"/>
            <a:ext cx="64807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5042"/>
            <a:ext cx="1080000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249289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27" y="717187"/>
            <a:ext cx="1638126" cy="163812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796136" y="4941168"/>
            <a:ext cx="7200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72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49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壁窗</vt:lpstr>
      <vt:lpstr>使用線上圖片轉檔工具</vt:lpstr>
      <vt:lpstr>點選「Choose File」</vt:lpstr>
      <vt:lpstr>選擇要轉檔的圖片，點選「開啟」</vt:lpstr>
      <vt:lpstr>點選「上傳」</vt:lpstr>
      <vt:lpstr>選擇圖片格式</vt:lpstr>
      <vt:lpstr>選擇圖片尺寸</vt:lpstr>
      <vt:lpstr>點選「下載」</vt:lpstr>
      <vt:lpstr>點選「儲存」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23</cp:revision>
  <dcterms:created xsi:type="dcterms:W3CDTF">2015-04-06T07:01:24Z</dcterms:created>
  <dcterms:modified xsi:type="dcterms:W3CDTF">2016-02-03T06:21:59Z</dcterms:modified>
</cp:coreProperties>
</file>