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7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5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6BBD-C70C-4C73-8715-51E5E042D5D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5663-C9B5-40C0-BC8D-26F6397BF24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C5DEB8-74AC-4179-B796-CA1282FD49CC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14EA-641F-4826-A0F6-21C9302D49FD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796D-F9E3-42BB-A794-CC3BC40BAFB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D13C31-1FDF-4E54-8A4B-194A9067422A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CDE1-450D-4864-8E06-AEAB787A803B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94D897-5B5A-4225-9D9F-748B410FEC2C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B8EB0-93B9-4DF9-A0A1-86B5B6091F3F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FFFB4B-8D6A-4404-9D1C-FC5CDB7A8193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安裝與開啟線上轉檔工具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2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</a:t>
            </a:r>
            <a:r>
              <a:rPr lang="zh-TW" altLang="en-US" dirty="0" smtClean="0"/>
              <a:t>，打開選單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53625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772" y="5449842"/>
            <a:ext cx="298003" cy="284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1" y="465405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98287" y="3930134"/>
            <a:ext cx="519933" cy="48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32" y="2958404"/>
            <a:ext cx="70105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「線上應用程</a:t>
            </a:r>
            <a:r>
              <a:rPr lang="zh-TW" altLang="en-US" dirty="0"/>
              <a:t>式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14060" y="2484441"/>
            <a:ext cx="733692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944441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搜尋「線上圖片轉檔工具」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8626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2276873"/>
            <a:ext cx="1296144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08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46165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60232" y="2564904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32" y="174270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67944" y="2348881"/>
            <a:ext cx="69471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39" y="207174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 smtClean="0"/>
              <a:t>線上圖片轉檔工具」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95816" y="2492896"/>
            <a:ext cx="733692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24928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開啟線上圖片轉檔工具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41" y="490563"/>
            <a:ext cx="1854150" cy="18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71</Words>
  <Application>Microsoft Office PowerPoint</Application>
  <PresentationFormat>如螢幕大小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壁窗</vt:lpstr>
      <vt:lpstr>安裝與開啟線上轉檔工具</vt:lpstr>
      <vt:lpstr>點選左下方「開始」，打開選單</vt:lpstr>
      <vt:lpstr>點選「所有應用程式」</vt:lpstr>
      <vt:lpstr>點選「線上應用程式」</vt:lpstr>
      <vt:lpstr>搜尋「線上圖片轉檔工具」</vt:lpstr>
      <vt:lpstr>點選「加到CHROME」</vt:lpstr>
      <vt:lpstr>點選「新增應用程式」</vt:lpstr>
      <vt:lpstr>點選「線上圖片轉檔工具」</vt:lpstr>
      <vt:lpstr>開啟線上圖片轉檔工具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24</cp:revision>
  <dcterms:created xsi:type="dcterms:W3CDTF">2015-04-06T07:01:24Z</dcterms:created>
  <dcterms:modified xsi:type="dcterms:W3CDTF">2016-02-03T06:21:39Z</dcterms:modified>
</cp:coreProperties>
</file>