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91F8-0E61-4E0A-846D-D4BED2ADDB00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04499-CEB1-4852-AA56-73EC4D32E2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4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283179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20B0-C652-4C00-8EDB-AA70B5CBD903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078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049C-8F33-48A8-9128-02CDAC6712A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545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8E5C3-FED9-4A04-98DD-85192ACFD4B4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848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4B62-2F3B-42E1-A9B1-EB9400C666A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810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897C4-3C36-4ACA-98B0-7C98FAF00EF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825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8694A0-0ABB-4AC7-805F-667467E9E44C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595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0BAB-61EB-4EDF-B875-8FF6981A805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273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C396-944A-4ADC-AD9B-0340D5CBCAD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78778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C311E-960D-410C-A566-F984D2EA7411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72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62DA-AEC5-4140-89E2-0E6BBE017A2B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96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9AD466-30AE-490C-8503-3B424B72871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683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C6192E-A60B-4DD9-9E78-CF3B239201E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85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D0BBA7-4B6E-4B6B-87CC-435D4DD45311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212244-283E-47AD-AC3A-DFE477ED7F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60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設定交換</a:t>
            </a:r>
            <a:r>
              <a:rPr lang="zh-TW" altLang="en-US" sz="4000" dirty="0"/>
              <a:t>日記</a:t>
            </a:r>
          </a:p>
        </p:txBody>
      </p:sp>
    </p:spTree>
    <p:extLst>
      <p:ext uri="{BB962C8B-B14F-4D97-AF65-F5344CB8AC3E}">
        <p14:creationId xmlns:p14="http://schemas.microsoft.com/office/powerpoint/2010/main" val="29813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更改檔名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8" y="1637227"/>
            <a:ext cx="7693152" cy="441643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3568" y="1637227"/>
            <a:ext cx="1487424" cy="2647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120" y="506658"/>
            <a:ext cx="843726" cy="1821959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點選「共同」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720"/>
            <a:ext cx="7833943" cy="355026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547431" y="2036065"/>
            <a:ext cx="743712" cy="2926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59" y="508276"/>
            <a:ext cx="991723" cy="1527789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9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填入共用者資料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1679448"/>
            <a:ext cx="7302500" cy="4572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29733" y="5414988"/>
            <a:ext cx="918523" cy="37621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79" y="732682"/>
            <a:ext cx="955154" cy="1631722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3212244-283E-47AD-AC3A-DFE477ED7FD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0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開始進行日記撰寫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76" y="2271510"/>
            <a:ext cx="7460824" cy="2999201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766" y="3377184"/>
            <a:ext cx="1893527" cy="1893527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2244-283E-47AD-AC3A-DFE477ED7FD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1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49</TotalTime>
  <Words>21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佈景主題4</vt:lpstr>
      <vt:lpstr>設定交換日記</vt:lpstr>
      <vt:lpstr>更改檔名</vt:lpstr>
      <vt:lpstr>點選「共同」</vt:lpstr>
      <vt:lpstr>填入共用者資料</vt:lpstr>
      <vt:lpstr>開始進行日記撰寫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設定共用文件</dc:title>
  <dc:creator>湘</dc:creator>
  <cp:lastModifiedBy>Justina</cp:lastModifiedBy>
  <cp:revision>5</cp:revision>
  <dcterms:created xsi:type="dcterms:W3CDTF">2015-07-21T03:00:17Z</dcterms:created>
  <dcterms:modified xsi:type="dcterms:W3CDTF">2015-08-22T06:28:16Z</dcterms:modified>
</cp:coreProperties>
</file>