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DC64F-3E07-439E-8877-D819493AF08B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75213-55D6-42BF-808D-C683DBC417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012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4145155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1D841-2457-4FD4-8855-DE1834C3DB8E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B683-F581-4552-B95F-8632D2FA80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5347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7599C-08B2-4567-B61A-33CD98F9ECC8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B683-F581-4552-B95F-8632D2FA80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7403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1775-747E-4212-B875-878BCDADE9BE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B683-F581-4552-B95F-8632D2FA80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4402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B970-47F8-4DFE-9082-50FBE1600D39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B683-F581-4552-B95F-8632D2FA80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01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BC24-A892-4C36-A255-6242969C86CD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B683-F581-4552-B95F-8632D2FA80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837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A2D4DF8-5F12-4797-ADDD-5CB8FCB8494F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594B683-F581-4552-B95F-8632D2FA80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71548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41242-2785-4C4C-9322-51BCF2890910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B683-F581-4552-B95F-8632D2FA808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14809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F830-E565-415B-89AF-BE9F522521A2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B683-F581-4552-B95F-8632D2FA808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71500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F7838C8-740E-428C-A667-5DFE2CC939B0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94B683-F581-4552-B95F-8632D2FA808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0536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7FED-D32D-48BC-AE13-680A5EA15003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B683-F581-4552-B95F-8632D2FA80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119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C791BD-28FA-4E9E-A646-4971A6F074D4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94B683-F581-4552-B95F-8632D2FA808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94866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EEE48A-748D-40CA-BA9E-4D082E62EF8B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94B683-F581-4552-B95F-8632D2FA808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857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07B5D37-0A8D-4FFB-8EE8-A8348D0B9075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94B683-F581-4552-B95F-8632D2FA80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9716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檢視</a:t>
            </a:r>
            <a:r>
              <a:rPr lang="zh-TW" altLang="en-US" sz="3600" dirty="0" smtClean="0"/>
              <a:t>與復原之前</a:t>
            </a:r>
            <a:r>
              <a:rPr lang="zh-TW" altLang="en-US" sz="3600" dirty="0"/>
              <a:t>編輯的版本</a:t>
            </a:r>
          </a:p>
        </p:txBody>
      </p:sp>
    </p:spTree>
    <p:extLst>
      <p:ext uri="{BB962C8B-B14F-4D97-AF65-F5344CB8AC3E}">
        <p14:creationId xmlns:p14="http://schemas.microsoft.com/office/powerpoint/2010/main" val="181353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</a:t>
            </a:r>
            <a:r>
              <a:rPr lang="zh-TW" altLang="en-US" smtClean="0"/>
              <a:t>查看</a:t>
            </a:r>
            <a:r>
              <a:rPr lang="zh-TW" altLang="en-US" smtClean="0"/>
              <a:t>修訂版本</a:t>
            </a:r>
            <a:r>
              <a:rPr lang="zh-TW" altLang="en-US" dirty="0" smtClean="0"/>
              <a:t>記錄」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780032"/>
            <a:ext cx="7547554" cy="449189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57200" y="1987296"/>
            <a:ext cx="396240" cy="20726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457200" y="3840479"/>
            <a:ext cx="2164080" cy="21750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337" y="315197"/>
            <a:ext cx="870309" cy="1879363"/>
          </a:xfrm>
          <a:prstGeom prst="rect">
            <a:avLst/>
          </a:prstGeom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B683-F581-4552-B95F-8632D2FA808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289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出現修訂版本記錄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08" y="1914144"/>
            <a:ext cx="7304987" cy="404905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172200" y="2260601"/>
            <a:ext cx="1968500" cy="370259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324" y="623959"/>
            <a:ext cx="1062382" cy="1636642"/>
          </a:xfrm>
          <a:prstGeom prst="rect">
            <a:avLst/>
          </a:prstGeom>
        </p:spPr>
      </p:pic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B683-F581-4552-B95F-8632D2FA8086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211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修訂標示顏色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28" y="1816608"/>
            <a:ext cx="7521671" cy="4111603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261100" y="2387600"/>
            <a:ext cx="1879600" cy="2794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270000" y="4940300"/>
            <a:ext cx="1968500" cy="19920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832" y="627177"/>
            <a:ext cx="925418" cy="1580922"/>
          </a:xfrm>
          <a:prstGeom prst="rect">
            <a:avLst/>
          </a:prstGeom>
        </p:spPr>
      </p:pic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B683-F581-4552-B95F-8632D2FA8086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3258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點選「還原為此版本」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26362"/>
            <a:ext cx="7565136" cy="3797907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577584" y="2999232"/>
            <a:ext cx="566928" cy="18288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336" y="0"/>
            <a:ext cx="2024362" cy="2024362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B683-F581-4552-B95F-8632D2FA8086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845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說明還原修訂的版本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" y="2279904"/>
            <a:ext cx="7592766" cy="3439886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639312" y="2377440"/>
            <a:ext cx="1359408" cy="19507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266" y="269042"/>
            <a:ext cx="2108398" cy="2108398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B683-F581-4552-B95F-8632D2FA8086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018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" id="{94F7EC55-DA80-4539-B031-12A7D81C1CD8}" vid="{A238DD41-D114-478D-93DF-C36CCA88D36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</Template>
  <TotalTime>41</TotalTime>
  <Words>37</Words>
  <Application>Microsoft Office PowerPoint</Application>
  <PresentationFormat>如螢幕大小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Calibri</vt:lpstr>
      <vt:lpstr>Century Schoolbook</vt:lpstr>
      <vt:lpstr>Wingdings</vt:lpstr>
      <vt:lpstr>Wingdings 2</vt:lpstr>
      <vt:lpstr>佈景主題4</vt:lpstr>
      <vt:lpstr>檢視與復原之前編輯的版本</vt:lpstr>
      <vt:lpstr>點選「查看修訂版本記錄」</vt:lpstr>
      <vt:lpstr>出現修訂版本記錄</vt:lpstr>
      <vt:lpstr>修訂標示顏色</vt:lpstr>
      <vt:lpstr>點選「還原為此版本」</vt:lpstr>
      <vt:lpstr>說明還原修訂的版本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檢視與回復之前編輯的版本</dc:title>
  <dc:creator>湘</dc:creator>
  <cp:lastModifiedBy>Justina</cp:lastModifiedBy>
  <cp:revision>12</cp:revision>
  <dcterms:created xsi:type="dcterms:W3CDTF">2015-08-15T10:44:32Z</dcterms:created>
  <dcterms:modified xsi:type="dcterms:W3CDTF">2015-08-22T06:18:16Z</dcterms:modified>
</cp:coreProperties>
</file>