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0" r:id="rId3"/>
    <p:sldId id="270" r:id="rId4"/>
    <p:sldId id="271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421F-649E-468B-AA88-9007DC3FA4D2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49D18-C6E6-4B32-AAD7-DE896FBBF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15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68231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9656-C783-4FEA-A573-F18A2946970E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26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3C53-DC7D-4BFD-B230-400639BCFDFC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82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49E3-04E1-48C4-B918-8C23E4CB8B83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84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434C-871C-4759-B5EE-7D4AF815A54C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1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284AD6-60BE-4CA7-B2C6-0369C7D70982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850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C052-475D-4C43-A7A5-5E1B2D397F03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56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0F9A-DB43-4091-BBEE-5F470304FC78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3953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893891-FBD7-4013-A0F8-70063BF67B86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79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C4B-AE26-462B-92B2-36575B58C17F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00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EC9DD3-2726-48FD-A24B-129EBFE02F56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75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B946D0-8C5C-4730-9C80-8421E98C00B0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6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9315A7-6765-4787-8B69-8FA4EDC5CCDC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212244-283E-47AD-AC3A-DFE477ED7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41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smtClean="0"/>
              <a:t>找尋共同編輯</a:t>
            </a:r>
            <a:r>
              <a:rPr lang="zh-TW" altLang="en-US" sz="4000" dirty="0" smtClean="0"/>
              <a:t>文件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813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cap="none" dirty="0" smtClean="0"/>
              <a:t>Google</a:t>
            </a:r>
            <a:r>
              <a:rPr lang="zh-TW" altLang="en-US" cap="none" dirty="0" smtClean="0"/>
              <a:t>雲端硬碟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520440" y="3145123"/>
            <a:ext cx="633984" cy="5549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5" y="1716636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2" y="1780032"/>
            <a:ext cx="7504928" cy="42194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3291840"/>
            <a:ext cx="981456" cy="2497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274638"/>
            <a:ext cx="1764990" cy="17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244-283E-47AD-AC3A-DFE477ED7FDE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0451"/>
            <a:ext cx="7656727" cy="43048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" y="3486912"/>
            <a:ext cx="981456" cy="2497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19072" y="3291840"/>
            <a:ext cx="981456" cy="9265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98" y="330818"/>
            <a:ext cx="2173640" cy="21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打開共同編輯文件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3212244-283E-47AD-AC3A-DFE477ED7FDE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7" y="2036064"/>
            <a:ext cx="7789806" cy="38534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96" y="455895"/>
            <a:ext cx="1923486" cy="192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共用通知郵件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49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cap="none" dirty="0" smtClean="0"/>
              <a:t>Gmail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5507736" y="2523331"/>
            <a:ext cx="633984" cy="5549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5" y="1716636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725"/>
            <a:ext cx="7671816" cy="42000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使用者收到共用通知信件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38376" y="5202877"/>
            <a:ext cx="1785112" cy="3740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3212244-283E-47AD-AC3A-DFE477ED7FDE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18" y="274638"/>
            <a:ext cx="1777182" cy="17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打開共同編輯文件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3212244-283E-47AD-AC3A-DFE477ED7FDE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7" y="2036064"/>
            <a:ext cx="7789806" cy="38534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06" y="309591"/>
            <a:ext cx="2216094" cy="22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雲端硬碟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29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82</TotalTime>
  <Words>71</Words>
  <Application>Microsoft Office PowerPoint</Application>
  <PresentationFormat>如螢幕大小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Calibri</vt:lpstr>
      <vt:lpstr>Century Schoolbook</vt:lpstr>
      <vt:lpstr>Wingdings</vt:lpstr>
      <vt:lpstr>Wingdings 2</vt:lpstr>
      <vt:lpstr>佈景主題4</vt:lpstr>
      <vt:lpstr>找尋共同編輯文件</vt:lpstr>
      <vt:lpstr>共用通知郵件</vt:lpstr>
      <vt:lpstr>點選左下方「開始」，打開選單</vt:lpstr>
      <vt:lpstr>點選「所有應用程式」</vt:lpstr>
      <vt:lpstr>點選「Gmail」圖示</vt:lpstr>
      <vt:lpstr>使用者收到共用通知信件</vt:lpstr>
      <vt:lpstr>打開共同編輯文件</vt:lpstr>
      <vt:lpstr>雲端硬碟</vt:lpstr>
      <vt:lpstr>點選左下方「開始」，打開選單</vt:lpstr>
      <vt:lpstr>點選「所有應用程式」</vt:lpstr>
      <vt:lpstr>點選「Google雲端硬碟」圖示</vt:lpstr>
      <vt:lpstr>PowerPoint 簡報</vt:lpstr>
      <vt:lpstr>PowerPoint 簡報</vt:lpstr>
      <vt:lpstr>打開共同編輯文件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設定共用文件</dc:title>
  <dc:creator>湘</dc:creator>
  <cp:lastModifiedBy>Justina</cp:lastModifiedBy>
  <cp:revision>9</cp:revision>
  <dcterms:created xsi:type="dcterms:W3CDTF">2015-07-21T03:00:17Z</dcterms:created>
  <dcterms:modified xsi:type="dcterms:W3CDTF">2015-08-22T06:09:02Z</dcterms:modified>
</cp:coreProperties>
</file>