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0" r:id="rId3"/>
    <p:sldId id="257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7459-679D-477B-8C1A-2D6CB24D76F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6C30-7282-40BF-8D10-EE2272AB9C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8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8231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077C-23B7-449E-9945-D4B47FE6406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6E7D-FFE7-40B5-B456-AF0984A1EE1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82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370D-C583-41F6-8E0E-8B80DE7CA10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4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2313-7082-471F-B5F9-822576942E0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8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0DB8-4157-406D-82B8-3C3F43E4548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1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835BE1-97F3-4C2C-ACDA-2DDB64FE1933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85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7FB7-34A9-4AD7-95FF-4061B1D91FE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61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7BB2-8441-4A79-9AB5-419BC909BB6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395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7B48B-7D8C-44B9-B27A-3B2DB43210E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72B0-16E5-4716-A3B0-A00BA7073F6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0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C174A2-932A-488A-82A8-4A7DF687C49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754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BE05A1-DFB6-458A-9998-BA4559641A5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2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9FAED2-CC5C-433F-A2A7-43DA6B34861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4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設定共用</a:t>
            </a:r>
            <a:r>
              <a:rPr lang="zh-TW" altLang="zh-TW" sz="4000" dirty="0" smtClean="0"/>
              <a:t>文件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813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共用權限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共用權限分成：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檢視：只可以檢視文件，是最低的共用權限。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註解：可以對文章加上註解，但是無法改變文章的內容。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編輯：可以對文章加以註解與編輯，是最高的共用權限。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03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開啟文</a:t>
            </a:r>
            <a:r>
              <a:rPr lang="zh-TW" altLang="en-US" dirty="0"/>
              <a:t>件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2" y="1881482"/>
            <a:ext cx="7317172" cy="345284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53851">
            <a:off x="5655848" y="2262859"/>
            <a:ext cx="1726984" cy="130793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10272" y="1881482"/>
            <a:ext cx="560832" cy="3740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2" y="5334329"/>
            <a:ext cx="1599349" cy="61974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842546" y="5471409"/>
            <a:ext cx="343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u="sng" dirty="0" smtClean="0"/>
              <a:t>僅使用者</a:t>
            </a:r>
            <a:r>
              <a:rPr lang="en-US" altLang="zh-TW" u="sng" dirty="0" smtClean="0"/>
              <a:t>1</a:t>
            </a:r>
            <a:r>
              <a:rPr lang="zh-TW" altLang="en-US" u="sng" dirty="0" smtClean="0"/>
              <a:t>人使用，尚未共用</a:t>
            </a:r>
            <a:endParaRPr lang="zh-TW" altLang="en-US" u="sng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934" y="436352"/>
            <a:ext cx="764447" cy="1650763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12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與他人共同權限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1967389"/>
            <a:ext cx="7339584" cy="357997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47232" y="3383336"/>
            <a:ext cx="1353312" cy="17494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233" y="633526"/>
            <a:ext cx="1017969" cy="1568223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5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填入共用者資料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679448"/>
            <a:ext cx="7302500" cy="457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29733" y="5414988"/>
            <a:ext cx="918523" cy="376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79" y="732682"/>
            <a:ext cx="955154" cy="163172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59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8" y="1917700"/>
            <a:ext cx="7087092" cy="267682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8" y="5208587"/>
            <a:ext cx="1664688" cy="7604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842546" y="5382509"/>
            <a:ext cx="209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u="sng" dirty="0" smtClean="0"/>
              <a:t>已與他人共用文件</a:t>
            </a:r>
            <a:endParaRPr lang="zh-TW" altLang="en-US" u="sng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02" y="139700"/>
            <a:ext cx="1663898" cy="166389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313168" y="1938536"/>
            <a:ext cx="560832" cy="3740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66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725"/>
            <a:ext cx="7766304" cy="42000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使用者收到共用通知信件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62760" y="5202877"/>
            <a:ext cx="1785112" cy="3740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57" y="1249241"/>
            <a:ext cx="1874718" cy="18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2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打開共同編輯文件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7" y="2036064"/>
            <a:ext cx="7789806" cy="385343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123" y="548859"/>
            <a:ext cx="1737558" cy="173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33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50</TotalTime>
  <Words>92</Words>
  <Application>Microsoft Office PowerPoint</Application>
  <PresentationFormat>如螢幕大小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佈景主題4</vt:lpstr>
      <vt:lpstr>設定共用文件</vt:lpstr>
      <vt:lpstr>共用權限</vt:lpstr>
      <vt:lpstr>開啟文件</vt:lpstr>
      <vt:lpstr>與他人共同權限</vt:lpstr>
      <vt:lpstr>填入共用者資料</vt:lpstr>
      <vt:lpstr>PowerPoint 簡報</vt:lpstr>
      <vt:lpstr>使用者收到共用通知信件</vt:lpstr>
      <vt:lpstr>打開共同編輯文件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Justina</cp:lastModifiedBy>
  <cp:revision>8</cp:revision>
  <dcterms:created xsi:type="dcterms:W3CDTF">2015-07-21T03:00:17Z</dcterms:created>
  <dcterms:modified xsi:type="dcterms:W3CDTF">2015-08-22T04:19:04Z</dcterms:modified>
</cp:coreProperties>
</file>