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9" r:id="rId9"/>
    <p:sldId id="27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558B-C754-41C1-B80C-081001717869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2759-AD6E-4862-8EB5-7F452B44A2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2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91764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C5C-32D9-42FA-9A33-96AD632BC075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29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622E-7928-4B11-9327-62E36FF2B5C2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09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1AEE-9CA4-43CE-8C6A-57E140E0A489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24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E73-62EC-48CE-BA8B-BBA637D189BB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64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C1BBBF-9425-423F-A01A-FD5010CD6530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94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ACB3-A021-46BA-BCDE-6ECF1755692E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830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A477-1A39-49D7-9568-2FCADB03559B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1684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C92552-AC61-4AFF-B417-F9EE20B3DA52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1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6401-F559-409C-ACAB-33ECC3CD4AEA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8D8825-0E38-4F52-8A54-1F8BEB8212DD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88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47820D-D695-4460-A48E-E2A3DD0E35DA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1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7964DE-476E-41D1-B219-8C1DFB031384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ACB50E-7706-414E-B879-8D33959F47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9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調整文字、圖片的位置</a:t>
            </a:r>
          </a:p>
        </p:txBody>
      </p:sp>
    </p:spTree>
    <p:extLst>
      <p:ext uri="{BB962C8B-B14F-4D97-AF65-F5344CB8AC3E}">
        <p14:creationId xmlns:p14="http://schemas.microsoft.com/office/powerpoint/2010/main" val="36346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貼上文字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4" y="1792224"/>
            <a:ext cx="7542976" cy="41555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18" y="411540"/>
            <a:ext cx="2386782" cy="238678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6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按滑鼠左鍵點選圖片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67839"/>
            <a:ext cx="7284975" cy="43951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63823" y="4913377"/>
            <a:ext cx="554737" cy="2804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6" t="32138" r="40563" b="49356"/>
          <a:stretch/>
        </p:blipFill>
        <p:spPr>
          <a:xfrm rot="19654560">
            <a:off x="5364744" y="3332706"/>
            <a:ext cx="772733" cy="10174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81" y="521268"/>
            <a:ext cx="2142942" cy="214294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8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17" y="2065972"/>
            <a:ext cx="6000750" cy="34575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56" y="976213"/>
            <a:ext cx="2179518" cy="217951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文字環繞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0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點選圖片後，選擇「文字環繞」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7" y="1537553"/>
            <a:ext cx="6284785" cy="4595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05583" y="4864609"/>
            <a:ext cx="579121" cy="2926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3" y="615384"/>
            <a:ext cx="798558" cy="172442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3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調整邊界距離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9" y="1413340"/>
            <a:ext cx="6797231" cy="49477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17519" y="3596640"/>
            <a:ext cx="1432561" cy="2927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47" y="846138"/>
            <a:ext cx="1002471" cy="1544347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調整邊界距離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4" y="1523619"/>
            <a:ext cx="6696075" cy="4591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8801" y="5065776"/>
            <a:ext cx="719328" cy="3474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55263" y="5065776"/>
            <a:ext cx="1048513" cy="3474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6" y="452869"/>
            <a:ext cx="1032767" cy="176431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5" y="1564005"/>
            <a:ext cx="6381750" cy="4705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30" y="987552"/>
            <a:ext cx="1810770" cy="181077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8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分隔文字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分隔文字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522666"/>
            <a:ext cx="6238875" cy="47148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56687" y="4864608"/>
            <a:ext cx="664465" cy="2715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64" y="607941"/>
            <a:ext cx="798558" cy="172442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8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圖文內容排列</a:t>
            </a:r>
            <a:endParaRPr lang="zh-TW" altLang="en-US" dirty="0"/>
          </a:p>
        </p:txBody>
      </p:sp>
      <p:sp>
        <p:nvSpPr>
          <p:cNvPr id="3" name="內容版面配置區 3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文件中，文字與圖片排列方式</a:t>
            </a:r>
            <a:r>
              <a:rPr lang="zh-TW" altLang="en-US" dirty="0" smtClean="0"/>
              <a:t>有三種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行內文字：文字與圖片並排，為預設圖文排列模式。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文字環繞：文字環繞圖片，可調整文字與圖片的邊界距離。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分隔文字：文字與圖片分開，</a:t>
            </a:r>
            <a:r>
              <a:rPr lang="zh-TW" altLang="en-US" dirty="0"/>
              <a:t>可調整文字與圖片的邊界距離。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9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調整邊界距離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1" y="1613154"/>
            <a:ext cx="6153150" cy="45339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3679" y="4901184"/>
            <a:ext cx="813816" cy="329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87495" y="3535680"/>
            <a:ext cx="1411225" cy="2289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47" y="846138"/>
            <a:ext cx="1002471" cy="154434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4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調整邊界距離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34" y="1417638"/>
            <a:ext cx="6315075" cy="4724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9776" y="4808378"/>
            <a:ext cx="749807" cy="3366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29583" y="4808378"/>
            <a:ext cx="1115570" cy="33664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6" y="452869"/>
            <a:ext cx="1032767" cy="176431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2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17638"/>
            <a:ext cx="6172200" cy="49149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128018"/>
            <a:ext cx="1670304" cy="167030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1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行內文字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1" y="2029396"/>
            <a:ext cx="6000750" cy="345757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0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文字環繞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41" y="1417638"/>
            <a:ext cx="6381750" cy="47053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2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分隔文字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32382"/>
            <a:ext cx="6172200" cy="49149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9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行內文字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6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插入圖片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9565"/>
            <a:ext cx="7467600" cy="45445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71599" y="1907303"/>
            <a:ext cx="1664209" cy="2506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71599" y="1645919"/>
            <a:ext cx="359665" cy="2194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44" y="597353"/>
            <a:ext cx="798558" cy="1724423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4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4688"/>
            <a:ext cx="7683648" cy="474459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47" y="846138"/>
            <a:ext cx="1002471" cy="154434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上傳圖片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196"/>
            <a:ext cx="7467600" cy="49220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59151" y="2889504"/>
            <a:ext cx="5565649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45935" y="6242304"/>
            <a:ext cx="725425" cy="207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6" y="452869"/>
            <a:ext cx="1032767" cy="176431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B50E-7706-414E-B879-8D33959F476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4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107</TotalTime>
  <Words>142</Words>
  <Application>Microsoft Office PowerPoint</Application>
  <PresentationFormat>如螢幕大小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Calibri</vt:lpstr>
      <vt:lpstr>Century Schoolbook</vt:lpstr>
      <vt:lpstr>Wingdings</vt:lpstr>
      <vt:lpstr>Wingdings 2</vt:lpstr>
      <vt:lpstr>佈景主題4</vt:lpstr>
      <vt:lpstr>調整文字、圖片的位置</vt:lpstr>
      <vt:lpstr>圖文內容排列</vt:lpstr>
      <vt:lpstr>行內文字</vt:lpstr>
      <vt:lpstr>文字環繞</vt:lpstr>
      <vt:lpstr>分隔文字</vt:lpstr>
      <vt:lpstr>行內文字</vt:lpstr>
      <vt:lpstr>插入圖片</vt:lpstr>
      <vt:lpstr>PowerPoint 簡報</vt:lpstr>
      <vt:lpstr>上傳圖片</vt:lpstr>
      <vt:lpstr>貼上文字</vt:lpstr>
      <vt:lpstr>按滑鼠左鍵點選圖片</vt:lpstr>
      <vt:lpstr>PowerPoint 簡報</vt:lpstr>
      <vt:lpstr>文字環繞</vt:lpstr>
      <vt:lpstr>點選圖片後，選擇「文字環繞」</vt:lpstr>
      <vt:lpstr>調整邊界距離</vt:lpstr>
      <vt:lpstr>調整邊界距離</vt:lpstr>
      <vt:lpstr>PowerPoint 簡報</vt:lpstr>
      <vt:lpstr>分隔文字</vt:lpstr>
      <vt:lpstr>分隔文字</vt:lpstr>
      <vt:lpstr>調整邊界距離</vt:lpstr>
      <vt:lpstr>調整邊界距離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調整文字、圖片的位置</dc:title>
  <dc:creator>湘</dc:creator>
  <cp:lastModifiedBy>Justina</cp:lastModifiedBy>
  <cp:revision>11</cp:revision>
  <dcterms:created xsi:type="dcterms:W3CDTF">2015-08-15T09:14:46Z</dcterms:created>
  <dcterms:modified xsi:type="dcterms:W3CDTF">2015-08-22T05:57:06Z</dcterms:modified>
</cp:coreProperties>
</file>