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6" r:id="rId11"/>
    <p:sldId id="268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2" autoAdjust="0"/>
    <p:restoredTop sz="94660"/>
  </p:normalViewPr>
  <p:slideViewPr>
    <p:cSldViewPr snapToGrid="0">
      <p:cViewPr varScale="1">
        <p:scale>
          <a:sx n="79" d="100"/>
          <a:sy n="79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0F232-C83E-44C8-9F2A-7FCA403442F9}" type="datetimeFigureOut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A5A47-F93B-4071-9571-B50C3B908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1458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575580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D812E-2AB4-4FA6-A8DA-F826167DAF49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51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43CF-1D8F-4F0D-93E3-8DA62B52AE70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6351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1B41-C5D9-4153-A4B5-BB2B075DEC36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1283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22491-F0E6-4D09-ACB9-60CF75EB2F07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3646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CB11-FA05-443C-9E5F-201F6C6F6F0D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0686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D444CCB-D655-4395-92DF-5A8C949E50F4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AC7607-F6B8-4982-B993-8C8291F7C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5352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00A0-1925-4A1B-A9EE-1B2317A29D71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3289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310A-46D3-49C1-B477-3E06D541B3B8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93453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0D7C76-C229-4A71-924C-80C104B94D25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AC7607-F6B8-4982-B993-8C8291F7C8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914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F645-D73B-42E2-BA35-D2A68870A9C7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130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7C16E1-221F-47DC-8AA8-6EECA64A3B4D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AC7607-F6B8-4982-B993-8C8291F7C8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24388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8099C8-02B1-4B11-8182-34C803600037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AC7607-F6B8-4982-B993-8C8291F7C85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935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9177EB-C67D-46CB-9A4B-998EE0957ECE}" type="datetime1">
              <a:rPr lang="zh-TW" altLang="en-US" smtClean="0"/>
              <a:t>2015/8/22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AC7607-F6B8-4982-B993-8C8291F7C85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93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插入網站連結</a:t>
            </a:r>
          </a:p>
        </p:txBody>
      </p:sp>
    </p:spTree>
    <p:extLst>
      <p:ext uri="{BB962C8B-B14F-4D97-AF65-F5344CB8AC3E}">
        <p14:creationId xmlns:p14="http://schemas.microsoft.com/office/powerpoint/2010/main" val="42935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486025"/>
            <a:ext cx="4572000" cy="188595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561613" y="3452241"/>
            <a:ext cx="741651" cy="35166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660683"/>
            <a:ext cx="2081982" cy="2081982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051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417639"/>
            <a:ext cx="7488710" cy="4210429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416" y="573024"/>
            <a:ext cx="2252670" cy="2252670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211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尚未輸入文字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8455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插入連結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57200" y="1417638"/>
            <a:ext cx="7467600" cy="4197350"/>
          </a:xfrm>
        </p:spPr>
      </p:pic>
      <p:sp>
        <p:nvSpPr>
          <p:cNvPr id="5" name="矩形 4"/>
          <p:cNvSpPr/>
          <p:nvPr/>
        </p:nvSpPr>
        <p:spPr>
          <a:xfrm>
            <a:off x="1601264" y="2043080"/>
            <a:ext cx="386367" cy="32197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73" y="1664066"/>
            <a:ext cx="500134" cy="1080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601264" y="2549043"/>
            <a:ext cx="1515423" cy="19502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61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417639"/>
            <a:ext cx="7467600" cy="4198560"/>
          </a:xfrm>
        </p:spPr>
      </p:pic>
      <p:sp>
        <p:nvSpPr>
          <p:cNvPr id="7" name="矩形 6"/>
          <p:cNvSpPr/>
          <p:nvPr/>
        </p:nvSpPr>
        <p:spPr>
          <a:xfrm>
            <a:off x="1867437" y="3374265"/>
            <a:ext cx="3155324" cy="7727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005329" y="4327600"/>
            <a:ext cx="387798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打上文字、貼上連結之後按「套用」</a:t>
            </a:r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544" y="2331015"/>
            <a:ext cx="701053" cy="1080000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516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417639"/>
            <a:ext cx="7488710" cy="4210429"/>
          </a:xfr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022" y="743712"/>
            <a:ext cx="1211186" cy="206911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25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已經輸入文字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4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按滑鼠左鍵選取超連結文字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74" y="2389632"/>
            <a:ext cx="7573021" cy="249976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86" t="32138" r="40563" b="49356"/>
          <a:stretch/>
        </p:blipFill>
        <p:spPr>
          <a:xfrm rot="19654560">
            <a:off x="3934801" y="3877095"/>
            <a:ext cx="772733" cy="101743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58" y="1170432"/>
            <a:ext cx="826788" cy="1785383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666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85" y="2340864"/>
            <a:ext cx="7456036" cy="271857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77293" y="2496441"/>
            <a:ext cx="363699" cy="21018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1477293" y="2987040"/>
            <a:ext cx="1668243" cy="20726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603162"/>
            <a:ext cx="1228971" cy="1893279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861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984" y="2130552"/>
            <a:ext cx="6040120" cy="362407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452653" y="3732405"/>
            <a:ext cx="3192243" cy="43725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470" y="492811"/>
            <a:ext cx="1082724" cy="1849654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7607-F6B8-4982-B993-8C8291F7C850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681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17</TotalTime>
  <Words>37</Words>
  <Application>Microsoft Office PowerPoint</Application>
  <PresentationFormat>如螢幕大小 (4:3)</PresentationFormat>
  <Paragraphs>14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Calibri</vt:lpstr>
      <vt:lpstr>Century Schoolbook</vt:lpstr>
      <vt:lpstr>Wingdings</vt:lpstr>
      <vt:lpstr>Wingdings 2</vt:lpstr>
      <vt:lpstr>佈景主題4</vt:lpstr>
      <vt:lpstr>插入網站連結</vt:lpstr>
      <vt:lpstr>尚未輸入文字</vt:lpstr>
      <vt:lpstr>插入連結</vt:lpstr>
      <vt:lpstr>PowerPoint 簡報</vt:lpstr>
      <vt:lpstr>PowerPoint 簡報</vt:lpstr>
      <vt:lpstr>已經輸入文字</vt:lpstr>
      <vt:lpstr>按滑鼠左鍵選取超連結文字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插入網站連結</dc:title>
  <dc:creator>湘</dc:creator>
  <cp:lastModifiedBy>Justina</cp:lastModifiedBy>
  <cp:revision>5</cp:revision>
  <dcterms:created xsi:type="dcterms:W3CDTF">2015-08-15T09:10:20Z</dcterms:created>
  <dcterms:modified xsi:type="dcterms:W3CDTF">2015-08-22T05:46:40Z</dcterms:modified>
</cp:coreProperties>
</file>