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7" r:id="rId3"/>
    <p:sldId id="259" r:id="rId4"/>
    <p:sldId id="268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37469-A256-4B4F-84D6-B0365755D80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DE57A-E63B-4B68-AF56-6B521942E9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00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171172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BEE-0387-442B-ACCD-CC285229B80E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262-BBEA-44CC-8A10-F2FA78CE4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32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9C8-36DA-4EB5-AE0A-DB2F0CDA0805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262-BBEA-44CC-8A10-F2FA78CE4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713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BC2A-D1DC-4B12-B6D4-1020AAD696DB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262-BBEA-44CC-8A10-F2FA78CE4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63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0B69-4DA9-4C78-BDFF-98DFE0126BDE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262-BBEA-44CC-8A10-F2FA78CE4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41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FD3F6-AC33-4E7C-A97A-C5007E411914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262-BBEA-44CC-8A10-F2FA78CE4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45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E85229-82CE-4AA3-A1B2-35B2E207A273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CA7262-BBEA-44CC-8A10-F2FA78CE4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34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0AEA-23B7-4B01-973A-E324C3CE004D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262-BBEA-44CC-8A10-F2FA78CE479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068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E716-E669-493D-9E8B-3514FD6CAC60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262-BBEA-44CC-8A10-F2FA78CE479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803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B76C69-3C9F-42AD-A904-104FDD63AF4C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CA7262-BBEA-44CC-8A10-F2FA78CE479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88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6030-6373-41C4-82FC-8D85FCE8AEFA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262-BBEA-44CC-8A10-F2FA78CE4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86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95E20E-9AC5-423C-B963-BD7C3D1054F8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CA7262-BBEA-44CC-8A10-F2FA78CE479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377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15439B-3C8A-4823-93BC-BC83AC49D9E5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CA7262-BBEA-44CC-8A10-F2FA78CE479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98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069452-C84D-4B25-B0C1-DD4D8B127C29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CA7262-BBEA-44CC-8A10-F2FA78CE4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34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編輯圖片</a:t>
            </a:r>
          </a:p>
        </p:txBody>
      </p:sp>
    </p:spTree>
    <p:extLst>
      <p:ext uri="{BB962C8B-B14F-4D97-AF65-F5344CB8AC3E}">
        <p14:creationId xmlns:p14="http://schemas.microsoft.com/office/powerpoint/2010/main" val="35314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9"/>
            <a:ext cx="7467600" cy="419940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11" y="2389632"/>
            <a:ext cx="838222" cy="129131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262-BBEA-44CC-8A10-F2FA78CE479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9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9"/>
            <a:ext cx="7467600" cy="419856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6" t="32138" r="40563" b="49356"/>
          <a:stretch/>
        </p:blipFill>
        <p:spPr>
          <a:xfrm rot="19654560">
            <a:off x="4798269" y="4272864"/>
            <a:ext cx="772733" cy="10174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9212">
            <a:off x="4794145" y="3651221"/>
            <a:ext cx="780979" cy="59147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554483" y="3946959"/>
            <a:ext cx="249299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按著左鍵，</a:t>
            </a:r>
            <a:endParaRPr lang="en-US" altLang="zh-TW" sz="2000" dirty="0" smtClean="0"/>
          </a:p>
          <a:p>
            <a:r>
              <a:rPr lang="zh-TW" altLang="en-US" sz="2000" dirty="0" smtClean="0"/>
              <a:t>拉出圖片留下的範圍</a:t>
            </a:r>
            <a:endParaRPr lang="zh-TW" altLang="en-US" sz="2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14" y="891657"/>
            <a:ext cx="968536" cy="1654582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262-BBEA-44CC-8A10-F2FA78CE479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8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完成剪裁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7350"/>
          </a:xfr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" y="743712"/>
            <a:ext cx="1996638" cy="199663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262-BBEA-44CC-8A10-F2FA78CE479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縮放圖片</a:t>
            </a:r>
          </a:p>
        </p:txBody>
      </p:sp>
    </p:spTree>
    <p:extLst>
      <p:ext uri="{BB962C8B-B14F-4D97-AF65-F5344CB8AC3E}">
        <p14:creationId xmlns:p14="http://schemas.microsoft.com/office/powerpoint/2010/main" val="27291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縮放圖片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5" y="1417638"/>
            <a:ext cx="7467600" cy="419735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6" t="32138" r="40563" b="49356"/>
          <a:stretch/>
        </p:blipFill>
        <p:spPr>
          <a:xfrm rot="19654560">
            <a:off x="4062683" y="3862257"/>
            <a:ext cx="772733" cy="101743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850152" y="2750990"/>
            <a:ext cx="505779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游標移到圖片藍</a:t>
            </a:r>
            <a:r>
              <a:rPr lang="zh-TW" altLang="en-US" sz="2000" dirty="0" smtClean="0"/>
              <a:t>框上的點就會</a:t>
            </a:r>
            <a:r>
              <a:rPr lang="zh-TW" altLang="en-US" sz="2000" dirty="0" smtClean="0"/>
              <a:t>出現雙箭頭，</a:t>
            </a:r>
            <a:endParaRPr lang="en-US" altLang="zh-TW" sz="2000" dirty="0" smtClean="0"/>
          </a:p>
          <a:p>
            <a:r>
              <a:rPr lang="zh-TW" altLang="en-US" sz="2000" dirty="0" smtClean="0"/>
              <a:t>按著左鍵拖曳就可以改變圖片大小。</a:t>
            </a:r>
            <a:endParaRPr lang="zh-TW" altLang="en-US" sz="2000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3593206" y="3647351"/>
            <a:ext cx="540912" cy="21719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931" y="410602"/>
            <a:ext cx="775075" cy="167371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262-BBEA-44CC-8A10-F2FA78CE479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5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調整透明度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91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圖片透明度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7350"/>
          </a:xfrm>
        </p:spPr>
      </p:pic>
      <p:sp>
        <p:nvSpPr>
          <p:cNvPr id="7" name="矩形 6"/>
          <p:cNvSpPr/>
          <p:nvPr/>
        </p:nvSpPr>
        <p:spPr>
          <a:xfrm>
            <a:off x="4102434" y="4072128"/>
            <a:ext cx="965915" cy="2757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651813" y="4946340"/>
            <a:ext cx="198002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在圖片上</a:t>
            </a:r>
            <a:r>
              <a:rPr lang="zh-TW" altLang="en-US" sz="2000" dirty="0"/>
              <a:t>按</a:t>
            </a:r>
            <a:r>
              <a:rPr lang="zh-TW" altLang="en-US" sz="2000" dirty="0" smtClean="0"/>
              <a:t>右鍵</a:t>
            </a:r>
            <a:endParaRPr lang="zh-TW" altLang="en-US" sz="20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9" t="32606" r="30141" b="48888"/>
          <a:stretch/>
        </p:blipFill>
        <p:spPr>
          <a:xfrm rot="1950071">
            <a:off x="2661402" y="3935340"/>
            <a:ext cx="914401" cy="101743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19" y="2793457"/>
            <a:ext cx="692968" cy="149641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262-BBEA-44CC-8A10-F2FA78CE479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0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9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6186153" y="3439645"/>
            <a:ext cx="1812999" cy="42521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2556103"/>
            <a:ext cx="849547" cy="130876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262-BBEA-44CC-8A10-F2FA78CE479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4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9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6186153" y="3439645"/>
            <a:ext cx="1812999" cy="43741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90" y="590348"/>
            <a:ext cx="968536" cy="1654582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262-BBEA-44CC-8A10-F2FA78CE479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6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裁剪圖片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55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裁剪圖片</a:t>
            </a:r>
            <a:endParaRPr lang="zh-TW" altLang="en-US" dirty="0"/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920000" cy="44528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40934" y="3983909"/>
            <a:ext cx="965915" cy="347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651813" y="4946340"/>
            <a:ext cx="198002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在圖片上</a:t>
            </a:r>
            <a:r>
              <a:rPr lang="zh-TW" altLang="en-US" sz="2000" dirty="0"/>
              <a:t>按</a:t>
            </a:r>
            <a:r>
              <a:rPr lang="zh-TW" altLang="en-US" sz="2000" dirty="0" smtClean="0"/>
              <a:t>右鍵</a:t>
            </a:r>
            <a:endParaRPr lang="zh-TW" altLang="en-US" sz="2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9" t="32606" r="30141" b="48888"/>
          <a:stretch/>
        </p:blipFill>
        <p:spPr>
          <a:xfrm rot="1950071">
            <a:off x="2661402" y="3935340"/>
            <a:ext cx="914401" cy="10174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32" y="3780466"/>
            <a:ext cx="500134" cy="10800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631842" y="1992933"/>
            <a:ext cx="300595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或點選圖片後按裁剪圖片</a:t>
            </a:r>
            <a:endParaRPr lang="zh-TW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3239812" y="2296619"/>
            <a:ext cx="288998" cy="347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262-BBEA-44CC-8A10-F2FA78CE479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8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" id="{94F7EC55-DA80-4539-B031-12A7D81C1CD8}" vid="{A238DD41-D114-478D-93DF-C36CCA88D36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</Template>
  <TotalTime>34</TotalTime>
  <Words>80</Words>
  <Application>Microsoft Office PowerPoint</Application>
  <PresentationFormat>如螢幕大小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Calibri</vt:lpstr>
      <vt:lpstr>Century Schoolbook</vt:lpstr>
      <vt:lpstr>Wingdings</vt:lpstr>
      <vt:lpstr>Wingdings 2</vt:lpstr>
      <vt:lpstr>佈景主題4</vt:lpstr>
      <vt:lpstr>編輯圖片</vt:lpstr>
      <vt:lpstr>縮放圖片</vt:lpstr>
      <vt:lpstr>縮放圖片</vt:lpstr>
      <vt:lpstr>調整透明度</vt:lpstr>
      <vt:lpstr>圖片透明度</vt:lpstr>
      <vt:lpstr>PowerPoint 簡報</vt:lpstr>
      <vt:lpstr>PowerPoint 簡報</vt:lpstr>
      <vt:lpstr>裁剪圖片</vt:lpstr>
      <vt:lpstr>裁剪圖片</vt:lpstr>
      <vt:lpstr>PowerPoint 簡報</vt:lpstr>
      <vt:lpstr>PowerPoint 簡報</vt:lpstr>
      <vt:lpstr>完成剪裁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編輯圖片</dc:title>
  <dc:creator>湘</dc:creator>
  <cp:lastModifiedBy>Justina</cp:lastModifiedBy>
  <cp:revision>6</cp:revision>
  <dcterms:created xsi:type="dcterms:W3CDTF">2015-08-15T09:02:44Z</dcterms:created>
  <dcterms:modified xsi:type="dcterms:W3CDTF">2015-08-22T05:42:02Z</dcterms:modified>
</cp:coreProperties>
</file>