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17CED-EC77-46FD-A6E8-59AE94B5BFD3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4E410-BCFD-4137-8441-A4A79E8F8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44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51180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8C15-4AB0-4167-B0A2-6403E240CCC7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42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EA26-8625-4615-84F2-1A90328E52F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088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B6D9-6E29-447A-B0C6-E92063A7E28B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69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EA65-040E-4DB3-9A4F-56CADF9A916F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7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089E-E393-42F9-B33A-7201A6526E0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460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DEEF7E-8864-4113-B99E-D707EB2CE84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671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0194-F349-4D8F-ACE6-8622FBB2EA3D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655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AB9A-6216-4368-903C-E49AFA930C5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051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899557-A21E-4AC0-B6BA-34CEC83D8534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14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0312-06ED-42CC-96EB-97FFD345546A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31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B8B52B-4A07-4931-BBB8-D869AAFBCD92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89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42E4FA-8D41-4248-B0DE-F5BBBE77CDE7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8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8943AC-ADF1-40E4-997C-C4570A0075FB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EF2D57-CC1A-4BA9-AA18-569FFC6D0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911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匯入圖片</a:t>
            </a:r>
          </a:p>
        </p:txBody>
      </p:sp>
    </p:spTree>
    <p:extLst>
      <p:ext uri="{BB962C8B-B14F-4D97-AF65-F5344CB8AC3E}">
        <p14:creationId xmlns:p14="http://schemas.microsoft.com/office/powerpoint/2010/main" val="16915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點選「插入」、「圖片」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97" b="6310"/>
          <a:stretch/>
        </p:blipFill>
        <p:spPr>
          <a:xfrm>
            <a:off x="950912" y="1417638"/>
            <a:ext cx="6480175" cy="4862513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239" y="2560638"/>
            <a:ext cx="1039163" cy="224399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384734" y="2199219"/>
            <a:ext cx="425003" cy="33485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384734" y="2560638"/>
            <a:ext cx="1882466" cy="33485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8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選擇要上傳的圖片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555483"/>
            <a:ext cx="7674864" cy="4315092"/>
          </a:xfrm>
        </p:spPr>
      </p:pic>
      <p:sp>
        <p:nvSpPr>
          <p:cNvPr id="7" name="矩形 6"/>
          <p:cNvSpPr/>
          <p:nvPr/>
        </p:nvSpPr>
        <p:spPr>
          <a:xfrm>
            <a:off x="3781517" y="3924621"/>
            <a:ext cx="978794" cy="3477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37" y="445469"/>
            <a:ext cx="1262114" cy="1944337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4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選擇圖片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57200" y="1417638"/>
            <a:ext cx="7467600" cy="4197350"/>
          </a:xfrm>
        </p:spPr>
      </p:pic>
      <p:sp>
        <p:nvSpPr>
          <p:cNvPr id="5" name="矩形 4"/>
          <p:cNvSpPr/>
          <p:nvPr/>
        </p:nvSpPr>
        <p:spPr>
          <a:xfrm>
            <a:off x="2862544" y="2238666"/>
            <a:ext cx="3989017" cy="32197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644930" y="4877659"/>
            <a:ext cx="658334" cy="25517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742" y="620660"/>
            <a:ext cx="947125" cy="1618006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727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/>
              <a:t>完成圖片匯入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673671"/>
            <a:ext cx="7467600" cy="419856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64" y="554955"/>
            <a:ext cx="1725366" cy="1725366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7-CC1A-4BA9-AA18-569FFC6D0A2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0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11</TotalTime>
  <Words>25</Words>
  <Application>Microsoft Office PowerPoint</Application>
  <PresentationFormat>如螢幕大小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佈景主題4</vt:lpstr>
      <vt:lpstr>匯入圖片</vt:lpstr>
      <vt:lpstr>點選「插入」、「圖片」</vt:lpstr>
      <vt:lpstr>選擇要上傳的圖片</vt:lpstr>
      <vt:lpstr>選擇圖片</vt:lpstr>
      <vt:lpstr>完成圖片匯入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匯入圖片</dc:title>
  <dc:creator>湘</dc:creator>
  <cp:lastModifiedBy>Justina</cp:lastModifiedBy>
  <cp:revision>7</cp:revision>
  <dcterms:created xsi:type="dcterms:W3CDTF">2015-08-15T07:40:04Z</dcterms:created>
  <dcterms:modified xsi:type="dcterms:W3CDTF">2015-08-22T00:56:38Z</dcterms:modified>
</cp:coreProperties>
</file>