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6" r:id="rId3"/>
    <p:sldId id="270" r:id="rId4"/>
    <p:sldId id="257" r:id="rId5"/>
    <p:sldId id="281" r:id="rId6"/>
    <p:sldId id="277" r:id="rId7"/>
    <p:sldId id="264" r:id="rId8"/>
    <p:sldId id="258" r:id="rId9"/>
    <p:sldId id="265" r:id="rId10"/>
    <p:sldId id="278" r:id="rId11"/>
    <p:sldId id="259" r:id="rId12"/>
    <p:sldId id="279" r:id="rId13"/>
    <p:sldId id="266" r:id="rId14"/>
    <p:sldId id="267" r:id="rId15"/>
    <p:sldId id="271" r:id="rId16"/>
    <p:sldId id="282" r:id="rId17"/>
    <p:sldId id="280" r:id="rId18"/>
    <p:sldId id="272" r:id="rId19"/>
    <p:sldId id="273" r:id="rId20"/>
    <p:sldId id="274" r:id="rId21"/>
    <p:sldId id="275" r:id="rId22"/>
    <p:sldId id="268" r:id="rId23"/>
    <p:sldId id="269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D7D5-D828-4EB9-A795-09AD6F40BF01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96B16-17D1-4CC0-AA84-4596EA591E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8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3433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44B1-EAF6-44B9-B65D-2DAAFDAF8D5C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B37-AF94-4803-AAAE-108F855C4B28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6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43A-3F82-4AF0-87CD-0B6C9B29020E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52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17F9-7EC1-4B32-A68A-4B4B50609BD8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06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A596-DDD0-492D-B725-68E67A89268E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93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E43A44-B6AC-4675-9D8D-0A1EF120B8E4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5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F519-50E3-4906-A675-135A6F34D091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50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A0D6-32AA-4CF7-95D8-D476C276C8FF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347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6655F9-C322-474B-9B9C-EAB76E94A30F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38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FDD9-5FEB-43FF-AC2F-CD7402E86E04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44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E4EF90-F46A-4BC5-94FC-945B4681119D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24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1FAAD8-4A0A-4FA5-8D24-6C07836C1812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8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3EDBAB-9B34-46EB-AA86-4258B12F9F11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FC5113-F59A-4976-9321-71A724070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thsrc.com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高鐵時刻表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21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輸入資料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6FFC5113-F59A-4976-9321-71A72407067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3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輸入資料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79036" y="1214609"/>
            <a:ext cx="28115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先輸入</a:t>
            </a:r>
            <a:r>
              <a:rPr lang="zh-TW" altLang="en-US" dirty="0"/>
              <a:t>標題，</a:t>
            </a:r>
            <a:r>
              <a:rPr lang="zh-TW" altLang="en-US" dirty="0" smtClean="0"/>
              <a:t>再</a:t>
            </a:r>
            <a:r>
              <a:rPr lang="zh-TW" altLang="en-US" dirty="0"/>
              <a:t>一筆一</a:t>
            </a:r>
            <a:r>
              <a:rPr lang="zh-TW" altLang="en-US" dirty="0" smtClean="0"/>
              <a:t>筆輸入車次資訊才</a:t>
            </a:r>
            <a:r>
              <a:rPr lang="zh-TW" altLang="en-US" dirty="0"/>
              <a:t>不會亂掉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0" y="2048255"/>
            <a:ext cx="7387059" cy="29833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73665" y="3145535"/>
            <a:ext cx="4468383" cy="36407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85" y="754810"/>
            <a:ext cx="725161" cy="15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調整文字設定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6FFC5113-F59A-4976-9321-71A72407067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4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調整文字對齊方式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26320" y="1645817"/>
            <a:ext cx="38779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按著滑鼠左鍵拖拉，將表格全部選取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2243328"/>
            <a:ext cx="7453152" cy="30671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V="1">
            <a:off x="6132577" y="2643956"/>
            <a:ext cx="219456" cy="1968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4" y="524946"/>
            <a:ext cx="826788" cy="17853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6" t="32138" r="40563" b="49356"/>
          <a:stretch/>
        </p:blipFill>
        <p:spPr>
          <a:xfrm rot="19654560">
            <a:off x="7049722" y="3740418"/>
            <a:ext cx="772733" cy="10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調整文字顏色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2637"/>
            <a:ext cx="8241792" cy="32701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5059680" y="2562780"/>
            <a:ext cx="304800" cy="2291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85" y="755157"/>
            <a:ext cx="1247755" cy="19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調整文字顏色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8" y="2133600"/>
            <a:ext cx="7653945" cy="32170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5023104" y="2585688"/>
            <a:ext cx="304800" cy="2291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666963"/>
            <a:ext cx="1103242" cy="188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調整文字效果─粗體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6635"/>
            <a:ext cx="7467600" cy="33350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06" y="274638"/>
            <a:ext cx="2216094" cy="22160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V="1">
            <a:off x="3886200" y="2196827"/>
            <a:ext cx="271272" cy="1926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68880" y="3462527"/>
            <a:ext cx="4358640" cy="2438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42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調整表格樣式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6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點選「表格內容」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6" y="2060448"/>
            <a:ext cx="7209005" cy="36080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2718816" y="2232120"/>
            <a:ext cx="304800" cy="2291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 flipV="1">
            <a:off x="2791968" y="4791456"/>
            <a:ext cx="816864" cy="2240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63" y="963168"/>
            <a:ext cx="798558" cy="17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修改表格邊框顏色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7" y="1771650"/>
            <a:ext cx="5570915" cy="44828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2353056" y="5522976"/>
            <a:ext cx="883920" cy="4389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 flipV="1">
            <a:off x="2261616" y="2578608"/>
            <a:ext cx="1871472" cy="7132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55" y="367819"/>
            <a:ext cx="1198987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找尋參考範例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91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選取第一列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6" y="2133600"/>
            <a:ext cx="7864212" cy="30943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2487168" y="3243069"/>
            <a:ext cx="4693920" cy="3535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37" y="505003"/>
            <a:ext cx="1068451" cy="18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點選「表格內容」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7900"/>
            <a:ext cx="7931185" cy="32675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2367280" y="2433757"/>
            <a:ext cx="304800" cy="2291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 flipV="1">
            <a:off x="2367280" y="5181600"/>
            <a:ext cx="1049020" cy="24115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82" y="635239"/>
            <a:ext cx="1798518" cy="17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修改儲存格背景顏色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37" y="1566862"/>
            <a:ext cx="4886325" cy="46386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2405380" y="2992557"/>
            <a:ext cx="2230120" cy="32129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50" y="682752"/>
            <a:ext cx="2106366" cy="21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2082164"/>
            <a:ext cx="7303008" cy="3601581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完成表格製作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" y="548640"/>
            <a:ext cx="2057598" cy="20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台灣高鐵（</a:t>
            </a:r>
            <a:r>
              <a:rPr lang="en-US" altLang="zh-TW" cap="none" dirty="0" smtClean="0">
                <a:hlinkClick r:id="rId2"/>
              </a:rPr>
              <a:t>www.thsrc.com.tw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6" y="2182368"/>
            <a:ext cx="7771077" cy="35317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40494" y="3430014"/>
            <a:ext cx="1656273" cy="183692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58" y="531042"/>
            <a:ext cx="821142" cy="17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查詢結果做為製表的參考範本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6550"/>
            <a:ext cx="7467600" cy="4197350"/>
          </a:xfrm>
        </p:spPr>
      </p:pic>
      <p:sp>
        <p:nvSpPr>
          <p:cNvPr id="4" name="矩形 3"/>
          <p:cNvSpPr/>
          <p:nvPr/>
        </p:nvSpPr>
        <p:spPr>
          <a:xfrm>
            <a:off x="1876358" y="2997689"/>
            <a:ext cx="3424114" cy="2266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12" y="560832"/>
            <a:ext cx="899588" cy="13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參考範例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724146"/>
            <a:ext cx="6295883" cy="41562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7" y="274638"/>
            <a:ext cx="982809" cy="16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插入表格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6FFC5113-F59A-4976-9321-71A72407067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開啟新的</a:t>
            </a:r>
            <a:r>
              <a:rPr lang="en-US" altLang="zh-TW" cap="none" dirty="0" smtClean="0"/>
              <a:t>Google</a:t>
            </a:r>
            <a:r>
              <a:rPr lang="zh-TW" altLang="en-US" dirty="0"/>
              <a:t>文件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2166"/>
            <a:ext cx="7467600" cy="4197350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81" y="560832"/>
            <a:ext cx="713869" cy="15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11608" r="30282" b="9731"/>
          <a:stretch/>
        </p:blipFill>
        <p:spPr>
          <a:xfrm>
            <a:off x="1335747" y="1557818"/>
            <a:ext cx="6506178" cy="49465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插入表格</a:t>
            </a:r>
            <a:r>
              <a:rPr lang="en-US" altLang="zh-TW" dirty="0" smtClean="0"/>
              <a:t>3*6</a:t>
            </a:r>
            <a:r>
              <a:rPr lang="zh-TW" altLang="en-US" dirty="0" smtClean="0"/>
              <a:t>表格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04611" y="1772154"/>
            <a:ext cx="399245" cy="2704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524216" y="2981989"/>
            <a:ext cx="1676299" cy="25105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329460" y="2980524"/>
            <a:ext cx="861540" cy="13476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47" y="653069"/>
            <a:ext cx="1174587" cy="180949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8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685862"/>
            <a:ext cx="7467600" cy="4197350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5113-F59A-4976-9321-71A724070672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01" y="645211"/>
            <a:ext cx="904305" cy="15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177</TotalTime>
  <Words>129</Words>
  <Application>Microsoft Office PowerPoint</Application>
  <PresentationFormat>如螢幕大小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新細明體</vt:lpstr>
      <vt:lpstr>Calibri</vt:lpstr>
      <vt:lpstr>Century Schoolbook</vt:lpstr>
      <vt:lpstr>Wingdings</vt:lpstr>
      <vt:lpstr>Wingdings 2</vt:lpstr>
      <vt:lpstr>佈景主題4</vt:lpstr>
      <vt:lpstr>高鐵時刻表</vt:lpstr>
      <vt:lpstr>找尋參考範例</vt:lpstr>
      <vt:lpstr>台灣高鐵（www.thsrc.com.tw）</vt:lpstr>
      <vt:lpstr>查詢結果做為製表的參考範本</vt:lpstr>
      <vt:lpstr>參考範例</vt:lpstr>
      <vt:lpstr>插入表格</vt:lpstr>
      <vt:lpstr>開啟新的Google文件</vt:lpstr>
      <vt:lpstr>插入表格3*6表格</vt:lpstr>
      <vt:lpstr>PowerPoint 簡報</vt:lpstr>
      <vt:lpstr>輸入資料</vt:lpstr>
      <vt:lpstr>輸入資料</vt:lpstr>
      <vt:lpstr>調整文字設定</vt:lpstr>
      <vt:lpstr>調整文字對齊方式</vt:lpstr>
      <vt:lpstr>調整文字顏色</vt:lpstr>
      <vt:lpstr>調整文字顏色</vt:lpstr>
      <vt:lpstr>調整文字效果─粗體</vt:lpstr>
      <vt:lpstr>調整表格樣式</vt:lpstr>
      <vt:lpstr>點選「表格內容」</vt:lpstr>
      <vt:lpstr>修改表格邊框顏色</vt:lpstr>
      <vt:lpstr>選取第一列</vt:lpstr>
      <vt:lpstr>點選「表格內容」</vt:lpstr>
      <vt:lpstr>修改儲存格背景顏色</vt:lpstr>
      <vt:lpstr>完成表格製作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交通時刻表</dc:title>
  <dc:creator>湘</dc:creator>
  <cp:lastModifiedBy>Justina</cp:lastModifiedBy>
  <cp:revision>24</cp:revision>
  <dcterms:created xsi:type="dcterms:W3CDTF">2015-08-15T06:23:59Z</dcterms:created>
  <dcterms:modified xsi:type="dcterms:W3CDTF">2015-08-22T00:49:01Z</dcterms:modified>
</cp:coreProperties>
</file>