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3567-CB2F-4AAA-9012-6D7D321081CF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1675E-1E9F-4464-AE36-E2790A6B82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95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702281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5090-78C9-485D-8E4B-4D02CD597E5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14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C4BD-E9C0-4B90-ADA7-03E9640BE24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38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34A3-FDAF-4A10-9B92-EA36F59243C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7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3092-5DCF-4237-B151-4A08A0D3FDC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4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A264-034F-475B-AB6E-903C0373902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11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E03448-5CEE-4C8A-BA61-22785D7167C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670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DB6-1C94-4DC5-B0B9-251030B5D34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989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6A7-9CCB-4281-8B20-172A6DEDECB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4576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228F74-A4E5-4C9F-A659-E106999B63C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68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0664-5E57-4A15-804D-354ADB787DB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15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27D97-97F9-4039-857B-904389F07C3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597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696D4E-9941-4B30-A6DF-AD16B685A77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58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0A5EEA-F278-459E-9B8E-E3AA053DFF1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F731AE-C8F6-4033-B06B-D3383A14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95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修改表格樣式</a:t>
            </a:r>
          </a:p>
        </p:txBody>
      </p:sp>
    </p:spTree>
    <p:extLst>
      <p:ext uri="{BB962C8B-B14F-4D97-AF65-F5344CB8AC3E}">
        <p14:creationId xmlns:p14="http://schemas.microsoft.com/office/powerpoint/2010/main" val="71139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完成圖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4144"/>
            <a:ext cx="7496373" cy="324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9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選取表格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42" y="2064737"/>
            <a:ext cx="7790688" cy="35054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789466" y="3806500"/>
            <a:ext cx="4550118" cy="15214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6" t="32138" r="40563" b="49356"/>
          <a:stretch/>
        </p:blipFill>
        <p:spPr>
          <a:xfrm rot="19654560">
            <a:off x="6413256" y="4868897"/>
            <a:ext cx="772733" cy="1017432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8" y="1074136"/>
            <a:ext cx="953190" cy="205833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446657" y="3071774"/>
            <a:ext cx="38779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按著滑鼠左鍵不放，將表格全部選取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276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點選「表格內容」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0281"/>
            <a:ext cx="7467600" cy="342083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269279" y="1985822"/>
            <a:ext cx="376386" cy="19359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269279" y="4579766"/>
            <a:ext cx="1046945" cy="3112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0" y="1633964"/>
            <a:ext cx="1073141" cy="165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845" y="1479387"/>
            <a:ext cx="5988171" cy="4785868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修改「表格邊框」與「儲存格背景顏色」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1911" y="2484459"/>
            <a:ext cx="22621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邊框的顏色和粗細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211911" y="3489531"/>
            <a:ext cx="22621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儲存格內填滿的顏色</a:t>
            </a:r>
            <a:endParaRPr lang="en-US" altLang="zh-TW" dirty="0" smtClean="0"/>
          </a:p>
        </p:txBody>
      </p:sp>
      <p:sp>
        <p:nvSpPr>
          <p:cNvPr id="9" name="矩形 8"/>
          <p:cNvSpPr/>
          <p:nvPr/>
        </p:nvSpPr>
        <p:spPr>
          <a:xfrm>
            <a:off x="2474069" y="2372827"/>
            <a:ext cx="1928933" cy="6507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495540" y="3194305"/>
            <a:ext cx="1907462" cy="66117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652422" y="5559552"/>
            <a:ext cx="846682" cy="3706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60" y="1537171"/>
            <a:ext cx="1039418" cy="1775672"/>
          </a:xfrm>
          <a:prstGeom prst="rect">
            <a:avLst/>
          </a:prstGeom>
        </p:spPr>
      </p:pic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23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7198"/>
            <a:ext cx="7467600" cy="37699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16" y="426720"/>
            <a:ext cx="2289246" cy="228924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31AE-C8F6-4033-B06B-D3383A1421F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35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44</TotalTime>
  <Words>51</Words>
  <Application>Microsoft Office PowerPoint</Application>
  <PresentationFormat>如螢幕大小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</vt:lpstr>
      <vt:lpstr>修改表格樣式</vt:lpstr>
      <vt:lpstr>完成圖</vt:lpstr>
      <vt:lpstr>選取表格</vt:lpstr>
      <vt:lpstr>點選「表格內容」</vt:lpstr>
      <vt:lpstr>修改「表格邊框」與「儲存格背景顏色」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修改表格樣式</dc:title>
  <dc:creator>湘</dc:creator>
  <cp:lastModifiedBy>Justina</cp:lastModifiedBy>
  <cp:revision>9</cp:revision>
  <dcterms:created xsi:type="dcterms:W3CDTF">2015-08-15T05:59:23Z</dcterms:created>
  <dcterms:modified xsi:type="dcterms:W3CDTF">2015-08-22T00:21:36Z</dcterms:modified>
</cp:coreProperties>
</file>