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3" r:id="rId3"/>
    <p:sldId id="260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79" d="100"/>
          <a:sy n="79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CB728-7DC3-401C-BEA1-1890358097CA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FEB18-564E-4622-B75C-BD7892A4E3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44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712057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D82-F8A6-4948-9604-849BADFF9BD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09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637-4610-4507-B9F0-4903FBC3B34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45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7514-0887-461E-A48C-3D36DA7D5422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80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E8C-34A5-41C3-8905-C47755AEA882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1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FD6D-7E27-4186-8665-6FC35F025FB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978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AFD4F1-96E7-4675-8E68-832D1629730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350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E2F4-7CDD-4837-91AD-A9DF6C1C94A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34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2D7E-C0DA-48A4-9B3F-9DEA446CD8FA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4050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59CFAA-67F0-4ECE-8878-9BE70175E5BA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16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7D4C-998F-4627-9E86-86F042ED0D9A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7DFA17-73F2-411D-B97E-59463E0FAE9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66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F00F18-F920-4C37-B978-4E059AE7918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86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E4A1B5-CD4D-4D97-8636-C613A68D2A23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AFA756-3B26-4D5C-8389-B43D31BA8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14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座號表</a:t>
            </a:r>
            <a:r>
              <a:rPr lang="zh-TW" altLang="en-US" sz="4000" dirty="0"/>
              <a:t>製作</a:t>
            </a:r>
          </a:p>
        </p:txBody>
      </p:sp>
    </p:spTree>
    <p:extLst>
      <p:ext uri="{BB962C8B-B14F-4D97-AF65-F5344CB8AC3E}">
        <p14:creationId xmlns:p14="http://schemas.microsoft.com/office/powerpoint/2010/main" val="26320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座號表（完成）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81" y="2347150"/>
            <a:ext cx="7686495" cy="311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7474"/>
            <a:ext cx="7648816" cy="43003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插入表格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41177" y="2389631"/>
            <a:ext cx="370504" cy="2806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1684230" y="3500162"/>
            <a:ext cx="1466636" cy="27017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>
            <a:off x="3138674" y="3476262"/>
            <a:ext cx="806486" cy="12411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53" y="1590303"/>
            <a:ext cx="500134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92" y="3164918"/>
            <a:ext cx="701053" cy="10800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766" y="2890091"/>
            <a:ext cx="632195" cy="1080000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4418864" y="4023676"/>
            <a:ext cx="14622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插入</a:t>
            </a:r>
            <a:r>
              <a:rPr lang="en-US" altLang="zh-TW" dirty="0" smtClean="0"/>
              <a:t>2X6</a:t>
            </a:r>
            <a:r>
              <a:rPr lang="zh-TW" altLang="en-US" dirty="0" smtClean="0"/>
              <a:t>表格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DAEDF0F-599E-4B8D-8780-7C413C23215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5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7510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1952637" y="3831436"/>
            <a:ext cx="700452" cy="4235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6235">
            <a:off x="2314674" y="2997266"/>
            <a:ext cx="1085300" cy="821955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在第一欄最上方輸入「座號」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388" y="1947674"/>
            <a:ext cx="1883762" cy="188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依序於儲存格輸入</a:t>
            </a:r>
            <a:r>
              <a:rPr lang="zh-TW" altLang="en-US" sz="3200" dirty="0"/>
              <a:t>座號</a:t>
            </a:r>
            <a:r>
              <a:rPr lang="en-US" altLang="zh-TW" sz="3200" dirty="0"/>
              <a:t>1</a:t>
            </a:r>
            <a:r>
              <a:rPr lang="zh-TW" altLang="en-US" sz="3200" dirty="0"/>
              <a:t>、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3…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7" y="1926336"/>
            <a:ext cx="7644122" cy="4297807"/>
          </a:xfrm>
        </p:spPr>
      </p:pic>
      <p:sp>
        <p:nvSpPr>
          <p:cNvPr id="5" name="矩形 4"/>
          <p:cNvSpPr/>
          <p:nvPr/>
        </p:nvSpPr>
        <p:spPr>
          <a:xfrm>
            <a:off x="1987420" y="4245463"/>
            <a:ext cx="474855" cy="12170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6235">
            <a:off x="2483840" y="3339525"/>
            <a:ext cx="1085300" cy="821955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78" y="2029369"/>
            <a:ext cx="2216094" cy="221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在第二欄最上方輸入「姓名」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950720"/>
            <a:ext cx="7559290" cy="425011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6235">
            <a:off x="4770355" y="2830750"/>
            <a:ext cx="1085300" cy="82195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175838" y="3877528"/>
            <a:ext cx="474855" cy="3964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586" y="2889358"/>
            <a:ext cx="2033214" cy="203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完成文字輸入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43" y="2345436"/>
            <a:ext cx="6143625" cy="2362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" y="438912"/>
            <a:ext cx="2179518" cy="217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調整字體大小、效果與對齊方式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756-3B26-4D5C-8389-B43D31BA8EB4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81" y="2347150"/>
            <a:ext cx="7686495" cy="311486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402" y="537048"/>
            <a:ext cx="2033214" cy="203321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288" y="1671308"/>
            <a:ext cx="688848" cy="80761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97" y="1671308"/>
            <a:ext cx="621042" cy="67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31</TotalTime>
  <Words>64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佈景主題4</vt:lpstr>
      <vt:lpstr>座號表製作</vt:lpstr>
      <vt:lpstr>座號表（完成）</vt:lpstr>
      <vt:lpstr>插入表格</vt:lpstr>
      <vt:lpstr>在第一欄最上方輸入「座號」</vt:lpstr>
      <vt:lpstr>依序於儲存格輸入座號1、2、3…</vt:lpstr>
      <vt:lpstr>在第二欄最上方輸入「姓名」</vt:lpstr>
      <vt:lpstr>完成文字輸入</vt:lpstr>
      <vt:lpstr>調整字體大小、效果與對齊方式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座位表製作</dc:title>
  <dc:creator>湘</dc:creator>
  <cp:lastModifiedBy>Justina</cp:lastModifiedBy>
  <cp:revision>6</cp:revision>
  <dcterms:created xsi:type="dcterms:W3CDTF">2015-08-15T05:43:40Z</dcterms:created>
  <dcterms:modified xsi:type="dcterms:W3CDTF">2015-08-22T00:09:41Z</dcterms:modified>
</cp:coreProperties>
</file>