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61" r:id="rId3"/>
    <p:sldId id="257" r:id="rId4"/>
    <p:sldId id="258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9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BBBC4C-6FCF-466D-BE0A-E65CB609708F}" type="datetimeFigureOut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0E0322-1AE3-4A7F-9338-BB7619FFF3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5882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14947293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378-34F4-4F96-846E-49CE86D3D9F9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EA33-C4D7-42F0-82B7-9693E9C0BD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4218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AA499-B65F-42C8-8910-964574234631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EA33-C4D7-42F0-82B7-9693E9C0BD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3037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4E81E-01FF-46FA-93CB-0BDE794D2B3D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EA33-C4D7-42F0-82B7-9693E9C0BD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90182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BD24D-B5B8-4F2C-8B63-B74DDD63ED06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EA33-C4D7-42F0-82B7-9693E9C0BD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1227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2C6A-EA3F-43DA-AE79-E3B32BD80EE7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EA33-C4D7-42F0-82B7-9693E9C0BD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5939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BCA383-701C-478B-9F8F-A84188AC176E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600EA33-C4D7-42F0-82B7-9693E9C0BD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2138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106C2-E45A-466D-A500-C532F7FBBC84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EA33-C4D7-42F0-82B7-9693E9C0BD0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38480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3436A-FE48-48BC-BE88-63324FD92E1A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EA33-C4D7-42F0-82B7-9693E9C0BD0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129109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9FB006-75B0-486A-9E45-9D3A106E8412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00EA33-C4D7-42F0-82B7-9693E9C0BD0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3674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4AD7-D71B-401E-BF40-0368346E629F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EA33-C4D7-42F0-82B7-9693E9C0BD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0285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225A7B8-0FB7-4F90-93FC-2DDA8885E2C8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600EA33-C4D7-42F0-82B7-9693E9C0BD0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14166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71D184-6F37-4281-AB55-6A669A4963F6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00EA33-C4D7-42F0-82B7-9693E9C0BD0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6039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4B5B932-DE07-44E4-BA89-D63AE9908E7B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600EA33-C4D7-42F0-82B7-9693E9C0BD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1997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增刪欄位</a:t>
            </a:r>
          </a:p>
        </p:txBody>
      </p:sp>
    </p:spTree>
    <p:extLst>
      <p:ext uri="{BB962C8B-B14F-4D97-AF65-F5344CB8AC3E}">
        <p14:creationId xmlns:p14="http://schemas.microsoft.com/office/powerpoint/2010/main" val="19795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新增欄位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0210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新增欄位</a:t>
            </a:r>
            <a:endParaRPr lang="zh-TW" altLang="en-US" dirty="0"/>
          </a:p>
        </p:txBody>
      </p:sp>
      <p:pic>
        <p:nvPicPr>
          <p:cNvPr id="12" name="內容版面配置區 11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518" y="1417638"/>
            <a:ext cx="7920037" cy="4452937"/>
          </a:xfrm>
        </p:spPr>
      </p:pic>
      <p:sp>
        <p:nvSpPr>
          <p:cNvPr id="8" name="矩形 7"/>
          <p:cNvSpPr/>
          <p:nvPr/>
        </p:nvSpPr>
        <p:spPr>
          <a:xfrm>
            <a:off x="2678806" y="2058842"/>
            <a:ext cx="373487" cy="34773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2678806" y="3203237"/>
            <a:ext cx="1120462" cy="19886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2213461" y="3513341"/>
            <a:ext cx="386366" cy="39088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456" y="3936093"/>
            <a:ext cx="500134" cy="1080000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533" y="1466780"/>
            <a:ext cx="701053" cy="1080000"/>
          </a:xfrm>
          <a:prstGeom prst="rect">
            <a:avLst/>
          </a:prstGeom>
        </p:spPr>
      </p:pic>
      <p:pic>
        <p:nvPicPr>
          <p:cNvPr id="16" name="圖片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8551" y="3203237"/>
            <a:ext cx="632195" cy="1080000"/>
          </a:xfrm>
          <a:prstGeom prst="rect">
            <a:avLst/>
          </a:prstGeom>
        </p:spPr>
      </p:pic>
      <p:pic>
        <p:nvPicPr>
          <p:cNvPr id="17" name="圖片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64745">
            <a:off x="1320150" y="3879710"/>
            <a:ext cx="1030117" cy="780162"/>
          </a:xfrm>
          <a:prstGeom prst="rect">
            <a:avLst/>
          </a:prstGeom>
        </p:spPr>
      </p:pic>
      <p:sp>
        <p:nvSpPr>
          <p:cNvPr id="18" name="文字方塊 17"/>
          <p:cNvSpPr txBox="1"/>
          <p:nvPr/>
        </p:nvSpPr>
        <p:spPr>
          <a:xfrm>
            <a:off x="117856" y="3339449"/>
            <a:ext cx="203132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以游標的位置為準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EA33-C4D7-42F0-82B7-9693E9C0BD02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132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32166"/>
            <a:ext cx="7467600" cy="4197350"/>
          </a:xfrm>
        </p:spPr>
      </p:pic>
      <p:sp>
        <p:nvSpPr>
          <p:cNvPr id="7" name="矩形 6"/>
          <p:cNvSpPr/>
          <p:nvPr/>
        </p:nvSpPr>
        <p:spPr>
          <a:xfrm>
            <a:off x="2072640" y="3864863"/>
            <a:ext cx="1365504" cy="137769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51530">
            <a:off x="3675941" y="2935072"/>
            <a:ext cx="1030117" cy="780162"/>
          </a:xfrm>
          <a:prstGeom prst="rect">
            <a:avLst/>
          </a:prstGeom>
        </p:spPr>
      </p:pic>
      <p:sp>
        <p:nvSpPr>
          <p:cNvPr id="9" name="文字方塊 8"/>
          <p:cNvSpPr txBox="1"/>
          <p:nvPr/>
        </p:nvSpPr>
        <p:spPr>
          <a:xfrm>
            <a:off x="3934056" y="3759549"/>
            <a:ext cx="169790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新增了</a:t>
            </a:r>
            <a:r>
              <a:rPr lang="en-US" altLang="zh-TW" dirty="0" smtClean="0"/>
              <a:t>1</a:t>
            </a:r>
            <a:r>
              <a:rPr lang="zh-TW" altLang="en-US" dirty="0" smtClean="0"/>
              <a:t>個</a:t>
            </a:r>
            <a:r>
              <a:rPr lang="zh-TW" altLang="en-US" dirty="0"/>
              <a:t>欄位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897" y="559269"/>
            <a:ext cx="1955649" cy="1955649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EA33-C4D7-42F0-82B7-9693E9C0BD02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811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刪除欄位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2180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7880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刪除欄位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30543"/>
            <a:ext cx="7467600" cy="4197350"/>
          </a:xfrm>
        </p:spPr>
      </p:pic>
      <p:sp>
        <p:nvSpPr>
          <p:cNvPr id="5" name="矩形 4"/>
          <p:cNvSpPr/>
          <p:nvPr/>
        </p:nvSpPr>
        <p:spPr>
          <a:xfrm>
            <a:off x="2492437" y="2474976"/>
            <a:ext cx="311723" cy="28701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2492437" y="4181856"/>
            <a:ext cx="905538" cy="256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4987623" y="3733777"/>
            <a:ext cx="386366" cy="39088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4738" y="2579502"/>
            <a:ext cx="500134" cy="108000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753" y="1681993"/>
            <a:ext cx="701053" cy="1080000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3184" y="3772792"/>
            <a:ext cx="632195" cy="1080000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833665">
            <a:off x="5261773" y="3765586"/>
            <a:ext cx="799229" cy="605298"/>
          </a:xfrm>
          <a:prstGeom prst="rect">
            <a:avLst/>
          </a:prstGeom>
        </p:spPr>
      </p:pic>
      <p:sp>
        <p:nvSpPr>
          <p:cNvPr id="12" name="文字方塊 11"/>
          <p:cNvSpPr txBox="1"/>
          <p:nvPr/>
        </p:nvSpPr>
        <p:spPr>
          <a:xfrm>
            <a:off x="5967967" y="3580146"/>
            <a:ext cx="249299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游標放在要刪除的欄位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EA33-C4D7-42F0-82B7-9693E9C0BD02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114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復原刪除</a:t>
            </a:r>
            <a:endParaRPr lang="zh-TW" altLang="en-US" dirty="0"/>
          </a:p>
        </p:txBody>
      </p:sp>
      <p:pic>
        <p:nvPicPr>
          <p:cNvPr id="8" name="內容版面配置區 7"/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8" t="16943" r="73463" b="57011"/>
          <a:stretch/>
        </p:blipFill>
        <p:spPr>
          <a:xfrm>
            <a:off x="1490662" y="2246694"/>
            <a:ext cx="5400675" cy="3346450"/>
          </a:xfrm>
        </p:spPr>
      </p:pic>
      <p:sp>
        <p:nvSpPr>
          <p:cNvPr id="9" name="矩形 8"/>
          <p:cNvSpPr/>
          <p:nvPr/>
        </p:nvSpPr>
        <p:spPr>
          <a:xfrm>
            <a:off x="2436167" y="2767697"/>
            <a:ext cx="682580" cy="68492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833665">
            <a:off x="2837734" y="3619843"/>
            <a:ext cx="1348805" cy="1021521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4424999" y="3596753"/>
            <a:ext cx="249299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如果不小心刪錯欄位，</a:t>
            </a:r>
            <a:endParaRPr lang="en-US" altLang="zh-TW" dirty="0" smtClean="0"/>
          </a:p>
          <a:p>
            <a:r>
              <a:rPr lang="zh-TW" altLang="en-US" dirty="0" smtClean="0"/>
              <a:t>按復原就可以了。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EA33-C4D7-42F0-82B7-9693E9C0BD02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983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4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4" id="{94F7EC55-DA80-4539-B031-12A7D81C1CD8}" vid="{A238DD41-D114-478D-93DF-C36CCA88D36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佈景主題4</Template>
  <TotalTime>69</TotalTime>
  <Words>46</Words>
  <Application>Microsoft Office PowerPoint</Application>
  <PresentationFormat>如螢幕大小 (4:3)</PresentationFormat>
  <Paragraphs>15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新細明體</vt:lpstr>
      <vt:lpstr>Calibri</vt:lpstr>
      <vt:lpstr>Century Schoolbook</vt:lpstr>
      <vt:lpstr>Wingdings</vt:lpstr>
      <vt:lpstr>Wingdings 2</vt:lpstr>
      <vt:lpstr>佈景主題4</vt:lpstr>
      <vt:lpstr>增刪欄位</vt:lpstr>
      <vt:lpstr>新增欄位</vt:lpstr>
      <vt:lpstr>新增欄位</vt:lpstr>
      <vt:lpstr>PowerPoint 簡報</vt:lpstr>
      <vt:lpstr>刪除欄位</vt:lpstr>
      <vt:lpstr>刪除欄位</vt:lpstr>
      <vt:lpstr>復原刪除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表格功能(完成座號表)</dc:title>
  <dc:creator>湘</dc:creator>
  <cp:lastModifiedBy>Justina</cp:lastModifiedBy>
  <cp:revision>8</cp:revision>
  <dcterms:created xsi:type="dcterms:W3CDTF">2015-07-20T04:16:44Z</dcterms:created>
  <dcterms:modified xsi:type="dcterms:W3CDTF">2015-08-21T23:59:31Z</dcterms:modified>
</cp:coreProperties>
</file>