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9AD1-59C3-483C-8416-FC986DF0DBE8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10250-4CC7-4A38-B416-B6516D5C5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73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917907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7F4-E982-405E-A935-FF7B546B163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40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0E3-268A-452D-9FC7-83AB46FBB20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499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8D05-3555-46A3-A7BA-A58C175D301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C1FF-4DF2-4ED0-97EA-E162BE152E0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448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E5C11A-CC0F-4338-9140-1BE0D3929B6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199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CD3D-7ABF-44E8-B4CB-E11AE2CFF0EF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33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09A5-79DB-4C39-AB78-EFE162A8652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9324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36D46E-732D-46AE-A02C-027721E4408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73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482C-BEA2-4316-B244-61739EADE82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3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6B8FE5-ED06-4E95-AAF0-BF193CD6D0E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748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A8363-57AB-4F5D-983A-9568324C7BCC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02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3F8AD0-48F4-4729-91C1-67F6471F34C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19CCAA-EEF6-404C-BB62-4EC23048F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0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 </a:t>
            </a:r>
            <a:r>
              <a:rPr lang="zh-TW" altLang="en-US" sz="4000" dirty="0"/>
              <a:t>於表格內輸入文字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25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輸入文字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2025635" y="3268089"/>
            <a:ext cx="806486" cy="5199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6235">
            <a:off x="2827528" y="2605006"/>
            <a:ext cx="1085300" cy="82195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980913" y="3564836"/>
            <a:ext cx="34676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點一下儲存格就可以在裡面打入文字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2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文字對齊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9"/>
            <a:ext cx="7467600" cy="4199402"/>
          </a:xfrm>
        </p:spPr>
      </p:pic>
      <p:sp>
        <p:nvSpPr>
          <p:cNvPr id="5" name="矩形 4"/>
          <p:cNvSpPr/>
          <p:nvPr/>
        </p:nvSpPr>
        <p:spPr>
          <a:xfrm>
            <a:off x="5196627" y="2285410"/>
            <a:ext cx="914400" cy="309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03945">
            <a:off x="4063427" y="2429373"/>
            <a:ext cx="1085300" cy="82195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076921" y="2840350"/>
            <a:ext cx="305724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可以利用對齊工具讓文字更整齊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26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文字對齊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文字對齊有四種方式：</a:t>
            </a:r>
            <a:endParaRPr lang="en-US" altLang="zh-TW" dirty="0" smtClean="0"/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      </a:t>
            </a:r>
            <a:r>
              <a:rPr lang="zh-TW" altLang="en-US" dirty="0" smtClean="0"/>
              <a:t>：靠左</a:t>
            </a:r>
            <a:r>
              <a:rPr lang="zh-TW" altLang="en-US" dirty="0"/>
              <a:t>對齊</a:t>
            </a:r>
          </a:p>
          <a:p>
            <a:pPr lvl="1"/>
            <a:r>
              <a:rPr lang="en-US" altLang="zh-TW" dirty="0" smtClean="0"/>
              <a:t>       </a:t>
            </a:r>
            <a:r>
              <a:rPr lang="zh-TW" altLang="en-US" dirty="0" smtClean="0"/>
              <a:t>：置中對齊 （標題）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       ：靠右對齊 （數字）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       ：左右對齊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CAA-EEF6-404C-BB62-4EC23048FD6A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28" y="1999488"/>
            <a:ext cx="432816" cy="49692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96" y="2432025"/>
            <a:ext cx="395489" cy="46367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64" y="2788102"/>
            <a:ext cx="375095" cy="54013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99" y="3278621"/>
            <a:ext cx="343281" cy="448906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32159"/>
              </p:ext>
            </p:extLst>
          </p:nvPr>
        </p:nvGraphicFramePr>
        <p:xfrm>
          <a:off x="1828800" y="4207002"/>
          <a:ext cx="609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2352"/>
                <a:gridCol w="2353056"/>
                <a:gridCol w="245059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性別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男生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女生</a:t>
                      </a:r>
                      <a:endParaRPr lang="zh-TW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人數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人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32</TotalTime>
  <Words>66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</vt:lpstr>
      <vt:lpstr> 於表格內輸入文字</vt:lpstr>
      <vt:lpstr>輸入文字</vt:lpstr>
      <vt:lpstr>文字對齊</vt:lpstr>
      <vt:lpstr>文字對齊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於表格內輸入文字</dc:title>
  <dc:creator>湘</dc:creator>
  <cp:lastModifiedBy>Justina</cp:lastModifiedBy>
  <cp:revision>6</cp:revision>
  <dcterms:created xsi:type="dcterms:W3CDTF">2015-08-15T05:36:25Z</dcterms:created>
  <dcterms:modified xsi:type="dcterms:W3CDTF">2015-08-21T23:54:42Z</dcterms:modified>
</cp:coreProperties>
</file>