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2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13286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2731-9C7E-4F2F-B80F-496B72149445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C74F-B030-4B24-AC10-D72A9BE875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601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2731-9C7E-4F2F-B80F-496B72149445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C74F-B030-4B24-AC10-D72A9BE875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6940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2731-9C7E-4F2F-B80F-496B72149445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C74F-B030-4B24-AC10-D72A9BE875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3764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2731-9C7E-4F2F-B80F-496B72149445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C74F-B030-4B24-AC10-D72A9BE875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2590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F8BC-5EE8-4F92-9AE1-EC46A223DB3E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CFBD-25AF-46EC-9CB1-F3403BE656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2381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360872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7852731-9C7E-4F2F-B80F-496B72149445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00FC74F-B030-4B24-AC10-D72A9BE875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1470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2731-9C7E-4F2F-B80F-496B72149445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C74F-B030-4B24-AC10-D72A9BE8756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43641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2731-9C7E-4F2F-B80F-496B72149445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C74F-B030-4B24-AC10-D72A9BE8756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12529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852731-9C7E-4F2F-B80F-496B72149445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0FC74F-B030-4B24-AC10-D72A9BE8756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4072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2731-9C7E-4F2F-B80F-496B72149445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C74F-B030-4B24-AC10-D72A9BE875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896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7852731-9C7E-4F2F-B80F-496B72149445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0FC74F-B030-4B24-AC10-D72A9BE8756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138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852731-9C7E-4F2F-B80F-496B72149445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0FC74F-B030-4B24-AC10-D72A9BE8756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540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7852731-9C7E-4F2F-B80F-496B72149445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FC74F-B030-4B24-AC10-D72A9BE875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160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調整文字字型</a:t>
            </a:r>
            <a:r>
              <a:rPr lang="zh-TW" altLang="en-US" sz="3600" dirty="0" smtClean="0"/>
              <a:t>、</a:t>
            </a:r>
            <a:r>
              <a:rPr lang="zh-TW" altLang="en-US" sz="3600" dirty="0" smtClean="0"/>
              <a:t>大小、色彩與效果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63767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選擇編輯的文字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FCE8CFBD-25AF-46EC-9CB1-F3403BE65690}" type="slidenum">
              <a:rPr lang="zh-TW" altLang="en-US" smtClean="0"/>
              <a:t>2</a:t>
            </a:fld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" y="1536700"/>
            <a:ext cx="7467600" cy="419735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6" t="31904" r="39577" b="49356"/>
          <a:stretch/>
        </p:blipFill>
        <p:spPr>
          <a:xfrm rot="20188836">
            <a:off x="3065702" y="3645688"/>
            <a:ext cx="862885" cy="103031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443737" y="2888621"/>
            <a:ext cx="388439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TW" altLang="en-US" dirty="0"/>
              <a:t>按著左鍵，在文字上會出現 </a:t>
            </a:r>
            <a:r>
              <a:rPr lang="en-US" altLang="zh-TW" dirty="0">
                <a:latin typeface="Gungsuh" panose="02030600000101010101" pitchFamily="18" charset="-127"/>
                <a:ea typeface="Gungsuh" panose="02030600000101010101" pitchFamily="18" charset="-127"/>
              </a:rPr>
              <a:t>I</a:t>
            </a:r>
            <a:r>
              <a:rPr lang="zh-TW" altLang="en-US" dirty="0"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zh-TW" altLang="en-US" dirty="0"/>
              <a:t>游標，</a:t>
            </a:r>
            <a:endParaRPr lang="en-US" altLang="zh-TW" dirty="0"/>
          </a:p>
          <a:p>
            <a:r>
              <a:rPr lang="zh-TW" altLang="en-US" dirty="0"/>
              <a:t>向左拉可以反白文字。</a:t>
            </a:r>
            <a:endParaRPr lang="en-US" altLang="zh-TW" dirty="0"/>
          </a:p>
        </p:txBody>
      </p:sp>
      <p:sp>
        <p:nvSpPr>
          <p:cNvPr id="7" name="文字方塊 6"/>
          <p:cNvSpPr txBox="1"/>
          <p:nvPr/>
        </p:nvSpPr>
        <p:spPr>
          <a:xfrm>
            <a:off x="1998834" y="32660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Ｉ</a:t>
            </a:r>
          </a:p>
        </p:txBody>
      </p:sp>
    </p:spTree>
    <p:extLst>
      <p:ext uri="{BB962C8B-B14F-4D97-AF65-F5344CB8AC3E}">
        <p14:creationId xmlns:p14="http://schemas.microsoft.com/office/powerpoint/2010/main" val="17919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調整文字字型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920037" cy="4452937"/>
          </a:xfrm>
        </p:spPr>
      </p:pic>
      <p:sp>
        <p:nvSpPr>
          <p:cNvPr id="7" name="矩形 6"/>
          <p:cNvSpPr/>
          <p:nvPr/>
        </p:nvSpPr>
        <p:spPr>
          <a:xfrm>
            <a:off x="2882248" y="2303061"/>
            <a:ext cx="901521" cy="32197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094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調整字形大小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920037" cy="4452937"/>
          </a:xfrm>
        </p:spPr>
      </p:pic>
      <p:sp>
        <p:nvSpPr>
          <p:cNvPr id="5" name="矩形 4"/>
          <p:cNvSpPr/>
          <p:nvPr/>
        </p:nvSpPr>
        <p:spPr>
          <a:xfrm>
            <a:off x="3701602" y="2303060"/>
            <a:ext cx="515155" cy="32197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98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調整文字顏色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72015"/>
            <a:ext cx="7467600" cy="4198560"/>
          </a:xfrm>
        </p:spPr>
      </p:pic>
      <p:sp>
        <p:nvSpPr>
          <p:cNvPr id="5" name="矩形 4"/>
          <p:cNvSpPr/>
          <p:nvPr/>
        </p:nvSpPr>
        <p:spPr>
          <a:xfrm>
            <a:off x="4572000" y="2548128"/>
            <a:ext cx="231649" cy="27197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11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調整文字效果─粗體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45" y="2462784"/>
            <a:ext cx="8274622" cy="215929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191000" y="2901696"/>
            <a:ext cx="231649" cy="27197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440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調整文字效果─斜體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14" y="2292096"/>
            <a:ext cx="7517398" cy="209262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460588" y="2706624"/>
            <a:ext cx="231649" cy="27197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035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調整文字效果─底線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00952"/>
            <a:ext cx="7869936" cy="221461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59808" y="2926080"/>
            <a:ext cx="231649" cy="27197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030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4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4" id="{94F7EC55-DA80-4539-B031-12A7D81C1CD8}" vid="{A238DD41-D114-478D-93DF-C36CCA88D3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佈景主題4</Template>
  <TotalTime>29</TotalTime>
  <Words>60</Words>
  <Application>Microsoft Office PowerPoint</Application>
  <PresentationFormat>如螢幕大小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Gungsuh</vt:lpstr>
      <vt:lpstr>新細明體</vt:lpstr>
      <vt:lpstr>Century Schoolbook</vt:lpstr>
      <vt:lpstr>Wingdings</vt:lpstr>
      <vt:lpstr>Wingdings 2</vt:lpstr>
      <vt:lpstr>佈景主題4</vt:lpstr>
      <vt:lpstr>調整文字字型、大小、色彩與效果</vt:lpstr>
      <vt:lpstr>選擇編輯的文字</vt:lpstr>
      <vt:lpstr>調整文字字型</vt:lpstr>
      <vt:lpstr>調整字形大小</vt:lpstr>
      <vt:lpstr>調整文字顏色</vt:lpstr>
      <vt:lpstr>調整文字效果─粗體</vt:lpstr>
      <vt:lpstr>調整文字效果─斜體</vt:lpstr>
      <vt:lpstr>調整文字效果─底線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調整文字字型、大小與色彩</dc:title>
  <dc:creator>湘</dc:creator>
  <cp:lastModifiedBy>Justina</cp:lastModifiedBy>
  <cp:revision>6</cp:revision>
  <dcterms:created xsi:type="dcterms:W3CDTF">2015-08-15T03:22:35Z</dcterms:created>
  <dcterms:modified xsi:type="dcterms:W3CDTF">2015-08-21T10:46:59Z</dcterms:modified>
</cp:coreProperties>
</file>