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68" r:id="rId6"/>
    <p:sldId id="267" r:id="rId7"/>
    <p:sldId id="271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A951-D7D5-4E68-BBAC-06D8BB879602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BA91-4FE0-4CE5-B113-6EAFE85CC9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83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8C91-EF9D-41A4-BB31-CCD51282167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089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3073-CD5B-440A-A67B-4F7FCB81C0C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6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A6A5-0582-4DE9-8D69-5D4874DCAB7A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97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C150-3395-4BF6-B1F7-222DDD3F8AB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921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99B-213B-4C6D-845D-1324AFAED783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5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DC32-0857-4565-A31E-8D06CDFC284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338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4B909C-8780-4C22-A002-FA781BD1161F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531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347F-4360-4EC9-8E28-C6AF5DD2476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795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DF7C-51DE-46A1-A75E-DBC5E09B11D0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0120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25F2E-335C-499A-A590-A405096EFDB8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6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1CA6-6885-4F7C-B02A-23C595FBD12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5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4C2B8-BD4C-4586-97CC-CA4FBF2F8C6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523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ACA6FD-620D-4ADF-9E3F-B3D427FAB785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2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440E31-23A6-4470-904E-730CD8F7723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3F6B16-4C12-46A8-AD42-EB492D67B4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85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儲存與寄</a:t>
            </a:r>
            <a:r>
              <a:rPr lang="zh-TW" altLang="en-US" sz="4000" dirty="0" smtClean="0"/>
              <a:t>送</a:t>
            </a:r>
            <a:r>
              <a:rPr lang="en-US" altLang="zh-TW" sz="4000" dirty="0"/>
              <a:t>G</a:t>
            </a:r>
            <a:r>
              <a:rPr lang="en-US" altLang="zh-TW" sz="4000" cap="none" dirty="0"/>
              <a:t>oogle</a:t>
            </a:r>
            <a:r>
              <a:rPr lang="zh-TW" altLang="en-US" sz="4000" dirty="0" smtClean="0"/>
              <a:t>文件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0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選擇附件類型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81" y="1545145"/>
            <a:ext cx="6334125" cy="55721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25168" y="3048000"/>
            <a:ext cx="1530096" cy="261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99" y="451104"/>
            <a:ext cx="818663" cy="139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6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填入資料，再點選「傳送」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60170"/>
            <a:ext cx="5642038" cy="500571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39696" y="5734050"/>
            <a:ext cx="688848" cy="2606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64" y="1978583"/>
            <a:ext cx="1984446" cy="198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6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文件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40853" y="1421619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3090930" y="2009103"/>
            <a:ext cx="1171978" cy="270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503053" y="2369713"/>
            <a:ext cx="3158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google</a:t>
            </a:r>
            <a:r>
              <a:rPr lang="zh-TW" altLang="en-US" dirty="0" smtClean="0"/>
              <a:t>文件會自動儲存到雲端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3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重新命名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010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「重新命名」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0" y="1828800"/>
            <a:ext cx="7472009" cy="41229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2790" y="2023872"/>
            <a:ext cx="303114" cy="2377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2790" y="2950464"/>
            <a:ext cx="1302858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282" y="1828800"/>
            <a:ext cx="871956" cy="18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8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輸入新檔名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1227"/>
            <a:ext cx="7671816" cy="348785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3024" y="1873419"/>
            <a:ext cx="743712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83" y="200214"/>
            <a:ext cx="1168667" cy="180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檔名變更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1555"/>
            <a:ext cx="7671816" cy="30378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4736" y="2201555"/>
            <a:ext cx="1322832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104" y="393731"/>
            <a:ext cx="1132682" cy="193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5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寄送文件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27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點選「檔案」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「以電子郵件傳送」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84" y="1898582"/>
            <a:ext cx="7464016" cy="394985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9120" y="5035296"/>
            <a:ext cx="1530096" cy="261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54736" y="2133601"/>
            <a:ext cx="359664" cy="1828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630" y="1584960"/>
            <a:ext cx="838080" cy="18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5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電子郵件編輯器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89" y="1791567"/>
            <a:ext cx="5056822" cy="44636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439" y="274638"/>
            <a:ext cx="1137011" cy="1751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71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108</TotalTime>
  <Words>69</Words>
  <Application>Microsoft Office PowerPoint</Application>
  <PresentationFormat>如螢幕大小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佈景主題4</vt:lpstr>
      <vt:lpstr>儲存與寄送Google文件</vt:lpstr>
      <vt:lpstr>儲存Google文件</vt:lpstr>
      <vt:lpstr>重新命名</vt:lpstr>
      <vt:lpstr>點選「檔案」 「重新命名」</vt:lpstr>
      <vt:lpstr>輸入新檔名</vt:lpstr>
      <vt:lpstr>檔名變更</vt:lpstr>
      <vt:lpstr>寄送文件</vt:lpstr>
      <vt:lpstr>點選「檔案」 「以電子郵件傳送」</vt:lpstr>
      <vt:lpstr>電子郵件編輯器</vt:lpstr>
      <vt:lpstr>選擇附件類型</vt:lpstr>
      <vt:lpstr>填入資料，再點選「傳送」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儲存與寄送Google文件</dc:title>
  <dc:creator>湘</dc:creator>
  <cp:lastModifiedBy>Justina</cp:lastModifiedBy>
  <cp:revision>10</cp:revision>
  <dcterms:created xsi:type="dcterms:W3CDTF">2015-08-15T03:23:03Z</dcterms:created>
  <dcterms:modified xsi:type="dcterms:W3CDTF">2015-08-21T10:31:32Z</dcterms:modified>
</cp:coreProperties>
</file>