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60" r:id="rId4"/>
    <p:sldId id="261" r:id="rId5"/>
    <p:sldId id="262" r:id="rId6"/>
    <p:sldId id="264" r:id="rId7"/>
    <p:sldId id="258" r:id="rId8"/>
    <p:sldId id="25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576-0E50-4A2C-9722-9F8FAC0FB20A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4CE2-FBA7-4644-B339-9D57E0AD6F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95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63375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2842-B86C-42F6-8B5B-8C5707552EB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1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5244-5FDD-4E12-863B-A35E51A6A28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4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316-9435-4C79-ACBB-2CE258FE6B3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08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70F9-76B6-4133-A355-022780EE802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79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BADE-5EFD-423C-9282-2D304074E16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E40E8C-3200-4C52-9CA2-AD3DA09CA3D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56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1D31-5447-4AD0-AE93-FB7CFDE2819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96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532B-947A-4505-AF4F-20C45DE8ECC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037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C038FC-A8BE-4DBE-9030-F24D58CAE09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0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0D-1D41-4FD5-BDFA-509D4C5EE30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7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76805-CC2D-4B5B-A3F9-04315A45217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37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B20F99-5E11-493C-99A6-CDB4C004418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694CBB-3DA8-459B-BA63-82D0494218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92FF02-5759-46E7-925B-D354E49E89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開啟</a:t>
            </a:r>
            <a:r>
              <a:rPr lang="en-US" altLang="zh-TW" sz="4000" dirty="0"/>
              <a:t>G</a:t>
            </a:r>
            <a:r>
              <a:rPr lang="en-US" altLang="zh-TW" sz="4000" cap="none" dirty="0"/>
              <a:t>oogle</a:t>
            </a:r>
            <a:r>
              <a:rPr lang="zh-TW" altLang="en-US" sz="4000" dirty="0" smtClean="0"/>
              <a:t>文件</a:t>
            </a:r>
            <a:r>
              <a:rPr lang="zh-TW" alt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30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7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2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文件</a:t>
            </a:r>
            <a:r>
              <a:rPr lang="zh-TW" altLang="en-US" dirty="0" smtClean="0"/>
              <a:t>」</a:t>
            </a:r>
            <a:r>
              <a:rPr lang="zh-TW" altLang="en-US" dirty="0" smtClean="0"/>
              <a:t>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4191000" y="3145123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21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點擊紅色按鈕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7229340" y="4783340"/>
            <a:ext cx="669702" cy="581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0207">
            <a:off x="5527243" y="3519103"/>
            <a:ext cx="1726984" cy="130793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0" y="620047"/>
            <a:ext cx="738708" cy="15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打開新文件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7350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33" y="647637"/>
            <a:ext cx="999650" cy="15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4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16</TotalTime>
  <Words>41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</vt:lpstr>
      <vt:lpstr>開啟Google文件 </vt:lpstr>
      <vt:lpstr>進入Google文件</vt:lpstr>
      <vt:lpstr>點選左下方「開始」，打開選單</vt:lpstr>
      <vt:lpstr>點選「所有應用程式」</vt:lpstr>
      <vt:lpstr>點選「Google文件」圖示</vt:lpstr>
      <vt:lpstr>新增文件</vt:lpstr>
      <vt:lpstr>點擊紅色按鈕</vt:lpstr>
      <vt:lpstr>打開新文件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開啟Google文件</dc:title>
  <dc:creator>湘</dc:creator>
  <cp:lastModifiedBy>Justina</cp:lastModifiedBy>
  <cp:revision>4</cp:revision>
  <dcterms:created xsi:type="dcterms:W3CDTF">2015-08-15T03:09:29Z</dcterms:created>
  <dcterms:modified xsi:type="dcterms:W3CDTF">2015-08-21T06:42:55Z</dcterms:modified>
</cp:coreProperties>
</file>